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0" r:id="rId6"/>
    <p:sldId id="261" r:id="rId7"/>
    <p:sldId id="298" r:id="rId8"/>
    <p:sldId id="264" r:id="rId9"/>
    <p:sldId id="265" r:id="rId10"/>
    <p:sldId id="273" r:id="rId11"/>
    <p:sldId id="297" r:id="rId12"/>
    <p:sldId id="300" r:id="rId13"/>
    <p:sldId id="279" r:id="rId14"/>
    <p:sldId id="281" r:id="rId15"/>
    <p:sldId id="276" r:id="rId16"/>
    <p:sldId id="277" r:id="rId17"/>
    <p:sldId id="270" r:id="rId18"/>
    <p:sldId id="271" r:id="rId19"/>
    <p:sldId id="280" r:id="rId20"/>
    <p:sldId id="282" r:id="rId21"/>
    <p:sldId id="283" r:id="rId22"/>
    <p:sldId id="296" r:id="rId23"/>
    <p:sldId id="294" r:id="rId24"/>
    <p:sldId id="295" r:id="rId25"/>
    <p:sldId id="293" r:id="rId26"/>
    <p:sldId id="301" r:id="rId27"/>
    <p:sldId id="292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748F7-907B-483A-8D43-22548380F6EE}" type="doc">
      <dgm:prSet loTypeId="urn:microsoft.com/office/officeart/2005/8/layout/pyramid1" loCatId="pyramid" qsTypeId="urn:microsoft.com/office/officeart/2005/8/quickstyle/simple1" qsCatId="simple" csTypeId="urn:microsoft.com/office/officeart/2005/8/colors/accent5_2" csCatId="accent5" phldr="1"/>
      <dgm:spPr/>
    </dgm:pt>
    <dgm:pt modelId="{296DF8F1-4AFB-4E8A-BBA9-2336D46F5860}">
      <dgm:prSet phldrT="[Текст]"/>
      <dgm:spPr/>
      <dgm:t>
        <a:bodyPr/>
        <a:lstStyle/>
        <a:p>
          <a:endParaRPr lang="uk-UA" b="1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Лекції 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F76D42B-42FE-435C-9E89-896B3CA6787F}" type="parTrans" cxnId="{BF4B32FD-5AD7-49AE-86BD-FD4473A2F5CA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0F5C0EF-9749-4B22-B5A6-DB7AC35F21DE}" type="sibTrans" cxnId="{BF4B32FD-5AD7-49AE-86BD-FD4473A2F5CA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0A318E1-500B-4A21-8B2D-6CD40B804725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Відео-</a:t>
          </a:r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аудіо матеріали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18F50A6-A440-4226-AB81-36765FF5978E}" type="parTrans" cxnId="{D541FFCE-DFA7-41EC-A8E6-EC7B1CAF6103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57CD95C-4628-4B45-8AD0-37C4F99060BA}" type="sibTrans" cxnId="{D541FFCE-DFA7-41EC-A8E6-EC7B1CAF6103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70933C-0025-4478-A6C4-A205E3E1F6FD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Навчання інших, негайне застосування знань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43BCB0-E396-4395-A51C-5F995C09AD8C}" type="parTrans" cxnId="{6FD1EF4D-2CB2-4D1A-BE00-61544A0CFFCF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3D5469-4729-47DF-8A53-2782BB3DED15}" type="sibTrans" cxnId="{6FD1EF4D-2CB2-4D1A-BE00-61544A0CFFCF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FAA2A8-07FD-4B5D-B0CC-CB25CD2D75CF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Практичні дії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55A06E-B082-425C-B5C4-A7662DC89FD2}" type="parTrans" cxnId="{36704C00-1CAF-4367-9396-C488326D4AA8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AB9869-EB39-44E3-8095-DF157C8D8471}" type="sibTrans" cxnId="{36704C00-1CAF-4367-9396-C488326D4AA8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FBF810B-8C4B-48F5-85B7-461046A85A0E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Участь в дискусійних групах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1F7E93-21AE-4FD8-803C-9C033FF6683A}" type="parTrans" cxnId="{F08441AC-E090-436F-8EAE-6BDD448DF585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0D44AFF-FFF7-491C-A30C-2557B2E710DB}" type="sibTrans" cxnId="{F08441AC-E090-436F-8EAE-6BDD448DF585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EE158C-3B78-41F6-BDAA-48A020D458AC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Демонстрація 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C618799-4B14-4042-A05B-074D686EF97D}" type="parTrans" cxnId="{EC7BF5D9-0302-4E8B-8DFA-F5197BBD6B59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F952E1-9663-4530-8708-66BE877C0A82}" type="sibTrans" cxnId="{EC7BF5D9-0302-4E8B-8DFA-F5197BBD6B59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B9A786-D5DB-472B-BB57-31858AF757C2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Читання 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01BB1D-1CF6-4820-9C7C-D5D44A560250}" type="parTrans" cxnId="{4D817B82-330A-4534-BC7B-3DAEC8B5247D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2D313C7-135C-441E-94D9-775E278E9453}" type="sibTrans" cxnId="{4D817B82-330A-4534-BC7B-3DAEC8B5247D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37ED445-DAA9-4D70-8FC4-71FC7F0FC4AC}" type="pres">
      <dgm:prSet presAssocID="{D9C748F7-907B-483A-8D43-22548380F6EE}" presName="Name0" presStyleCnt="0">
        <dgm:presLayoutVars>
          <dgm:dir/>
          <dgm:animLvl val="lvl"/>
          <dgm:resizeHandles val="exact"/>
        </dgm:presLayoutVars>
      </dgm:prSet>
      <dgm:spPr/>
    </dgm:pt>
    <dgm:pt modelId="{BC47B718-B56E-42B2-B75F-B0A897DF707E}" type="pres">
      <dgm:prSet presAssocID="{296DF8F1-4AFB-4E8A-BBA9-2336D46F5860}" presName="Name8" presStyleCnt="0"/>
      <dgm:spPr/>
    </dgm:pt>
    <dgm:pt modelId="{5DABAF46-7AE2-4E5E-9D7E-6CEB6F5CEA1E}" type="pres">
      <dgm:prSet presAssocID="{296DF8F1-4AFB-4E8A-BBA9-2336D46F5860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D26DEB-4B91-4D8C-8C4E-DB6F12D13D18}" type="pres">
      <dgm:prSet presAssocID="{296DF8F1-4AFB-4E8A-BBA9-2336D46F58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9DB7C8-98FF-4AF4-A6A1-396C51D47FD7}" type="pres">
      <dgm:prSet presAssocID="{01B9A786-D5DB-472B-BB57-31858AF757C2}" presName="Name8" presStyleCnt="0"/>
      <dgm:spPr/>
    </dgm:pt>
    <dgm:pt modelId="{B09DCDA6-54C1-4E2F-9859-F7C61357F382}" type="pres">
      <dgm:prSet presAssocID="{01B9A786-D5DB-472B-BB57-31858AF757C2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E44A64-BF44-4D55-B275-C6985485173E}" type="pres">
      <dgm:prSet presAssocID="{01B9A786-D5DB-472B-BB57-31858AF757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2D6716-15BF-43F6-A8F4-9D24D8A2C353}" type="pres">
      <dgm:prSet presAssocID="{F0A318E1-500B-4A21-8B2D-6CD40B804725}" presName="Name8" presStyleCnt="0"/>
      <dgm:spPr/>
    </dgm:pt>
    <dgm:pt modelId="{E88E0561-7757-452B-83B6-8643D7322E53}" type="pres">
      <dgm:prSet presAssocID="{F0A318E1-500B-4A21-8B2D-6CD40B80472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C9957F-E2BA-4B0D-846B-DA29B84866AB}" type="pres">
      <dgm:prSet presAssocID="{F0A318E1-500B-4A21-8B2D-6CD40B8047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BA907E-22E3-40C7-9333-6CB81598A8A0}" type="pres">
      <dgm:prSet presAssocID="{4CEE158C-3B78-41F6-BDAA-48A020D458AC}" presName="Name8" presStyleCnt="0"/>
      <dgm:spPr/>
    </dgm:pt>
    <dgm:pt modelId="{97773B87-85ED-403E-B01A-E177613084AF}" type="pres">
      <dgm:prSet presAssocID="{4CEE158C-3B78-41F6-BDAA-48A020D458AC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488C48-8319-48F0-BBFB-39AC6382E5EA}" type="pres">
      <dgm:prSet presAssocID="{4CEE158C-3B78-41F6-BDAA-48A020D458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F77AD6-0C42-448F-8B5C-FDD6978C3831}" type="pres">
      <dgm:prSet presAssocID="{DFBF810B-8C4B-48F5-85B7-461046A85A0E}" presName="Name8" presStyleCnt="0"/>
      <dgm:spPr/>
    </dgm:pt>
    <dgm:pt modelId="{BED00FFD-57B1-49C7-95EF-8D74DDF33147}" type="pres">
      <dgm:prSet presAssocID="{DFBF810B-8C4B-48F5-85B7-461046A85A0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4DCBDC-FDC0-40E3-A317-1240BD7CAE57}" type="pres">
      <dgm:prSet presAssocID="{DFBF810B-8C4B-48F5-85B7-461046A85A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E4CD47-C116-4694-9AA2-0C7311E37528}" type="pres">
      <dgm:prSet presAssocID="{8BFAA2A8-07FD-4B5D-B0CC-CB25CD2D75CF}" presName="Name8" presStyleCnt="0"/>
      <dgm:spPr/>
    </dgm:pt>
    <dgm:pt modelId="{512D09D5-3693-419A-A583-D72937B3800C}" type="pres">
      <dgm:prSet presAssocID="{8BFAA2A8-07FD-4B5D-B0CC-CB25CD2D75C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ABEB72-2821-4B5F-BBB5-FF1059E6DA31}" type="pres">
      <dgm:prSet presAssocID="{8BFAA2A8-07FD-4B5D-B0CC-CB25CD2D75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65ED21-1DB9-476C-990A-8CF9C8F75955}" type="pres">
      <dgm:prSet presAssocID="{2770933C-0025-4478-A6C4-A205E3E1F6FD}" presName="Name8" presStyleCnt="0"/>
      <dgm:spPr/>
    </dgm:pt>
    <dgm:pt modelId="{A654DA14-218C-4315-99DD-166DD291AFC3}" type="pres">
      <dgm:prSet presAssocID="{2770933C-0025-4478-A6C4-A205E3E1F6F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B050FF-02A6-4D6B-BB05-78787AC39097}" type="pres">
      <dgm:prSet presAssocID="{2770933C-0025-4478-A6C4-A205E3E1F6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F4B32FD-5AD7-49AE-86BD-FD4473A2F5CA}" srcId="{D9C748F7-907B-483A-8D43-22548380F6EE}" destId="{296DF8F1-4AFB-4E8A-BBA9-2336D46F5860}" srcOrd="0" destOrd="0" parTransId="{6F76D42B-42FE-435C-9E89-896B3CA6787F}" sibTransId="{F0F5C0EF-9749-4B22-B5A6-DB7AC35F21DE}"/>
    <dgm:cxn modelId="{03ABF2D4-0FE9-428C-B5D2-57B7DE787C57}" type="presOf" srcId="{4CEE158C-3B78-41F6-BDAA-48A020D458AC}" destId="{97773B87-85ED-403E-B01A-E177613084AF}" srcOrd="0" destOrd="0" presId="urn:microsoft.com/office/officeart/2005/8/layout/pyramid1"/>
    <dgm:cxn modelId="{3EF4B50C-B7F7-4C06-9021-9A2494C05CC6}" type="presOf" srcId="{2770933C-0025-4478-A6C4-A205E3E1F6FD}" destId="{84B050FF-02A6-4D6B-BB05-78787AC39097}" srcOrd="1" destOrd="0" presId="urn:microsoft.com/office/officeart/2005/8/layout/pyramid1"/>
    <dgm:cxn modelId="{56549C40-7D7B-41B1-AFEF-F122D699E9BB}" type="presOf" srcId="{DFBF810B-8C4B-48F5-85B7-461046A85A0E}" destId="{BED00FFD-57B1-49C7-95EF-8D74DDF33147}" srcOrd="0" destOrd="0" presId="urn:microsoft.com/office/officeart/2005/8/layout/pyramid1"/>
    <dgm:cxn modelId="{7B00C5B2-ED0E-4C36-A689-6B52EAAFD154}" type="presOf" srcId="{DFBF810B-8C4B-48F5-85B7-461046A85A0E}" destId="{074DCBDC-FDC0-40E3-A317-1240BD7CAE57}" srcOrd="1" destOrd="0" presId="urn:microsoft.com/office/officeart/2005/8/layout/pyramid1"/>
    <dgm:cxn modelId="{1B029A07-54DC-469F-B0AE-FE28EA5946D1}" type="presOf" srcId="{296DF8F1-4AFB-4E8A-BBA9-2336D46F5860}" destId="{14D26DEB-4B91-4D8C-8C4E-DB6F12D13D18}" srcOrd="1" destOrd="0" presId="urn:microsoft.com/office/officeart/2005/8/layout/pyramid1"/>
    <dgm:cxn modelId="{64656B3B-39ED-4B73-8CBA-44FDC4BA66DD}" type="presOf" srcId="{D9C748F7-907B-483A-8D43-22548380F6EE}" destId="{637ED445-DAA9-4D70-8FC4-71FC7F0FC4AC}" srcOrd="0" destOrd="0" presId="urn:microsoft.com/office/officeart/2005/8/layout/pyramid1"/>
    <dgm:cxn modelId="{EC7BF5D9-0302-4E8B-8DFA-F5197BBD6B59}" srcId="{D9C748F7-907B-483A-8D43-22548380F6EE}" destId="{4CEE158C-3B78-41F6-BDAA-48A020D458AC}" srcOrd="3" destOrd="0" parTransId="{3C618799-4B14-4042-A05B-074D686EF97D}" sibTransId="{8BF952E1-9663-4530-8708-66BE877C0A82}"/>
    <dgm:cxn modelId="{61BF73FD-533D-4F53-95C4-90CB8979B0BC}" type="presOf" srcId="{8BFAA2A8-07FD-4B5D-B0CC-CB25CD2D75CF}" destId="{83ABEB72-2821-4B5F-BBB5-FF1059E6DA31}" srcOrd="1" destOrd="0" presId="urn:microsoft.com/office/officeart/2005/8/layout/pyramid1"/>
    <dgm:cxn modelId="{B4A9EB55-6E6B-4FE3-AE5E-1E7E08D64E37}" type="presOf" srcId="{F0A318E1-500B-4A21-8B2D-6CD40B804725}" destId="{E88E0561-7757-452B-83B6-8643D7322E53}" srcOrd="0" destOrd="0" presId="urn:microsoft.com/office/officeart/2005/8/layout/pyramid1"/>
    <dgm:cxn modelId="{D541FFCE-DFA7-41EC-A8E6-EC7B1CAF6103}" srcId="{D9C748F7-907B-483A-8D43-22548380F6EE}" destId="{F0A318E1-500B-4A21-8B2D-6CD40B804725}" srcOrd="2" destOrd="0" parTransId="{218F50A6-A440-4226-AB81-36765FF5978E}" sibTransId="{157CD95C-4628-4B45-8AD0-37C4F99060BA}"/>
    <dgm:cxn modelId="{6FD1EF4D-2CB2-4D1A-BE00-61544A0CFFCF}" srcId="{D9C748F7-907B-483A-8D43-22548380F6EE}" destId="{2770933C-0025-4478-A6C4-A205E3E1F6FD}" srcOrd="6" destOrd="0" parTransId="{B343BCB0-E396-4395-A51C-5F995C09AD8C}" sibTransId="{7D3D5469-4729-47DF-8A53-2782BB3DED15}"/>
    <dgm:cxn modelId="{0F73660F-A91A-4DC8-82A0-1E23E4AD0EFB}" type="presOf" srcId="{296DF8F1-4AFB-4E8A-BBA9-2336D46F5860}" destId="{5DABAF46-7AE2-4E5E-9D7E-6CEB6F5CEA1E}" srcOrd="0" destOrd="0" presId="urn:microsoft.com/office/officeart/2005/8/layout/pyramid1"/>
    <dgm:cxn modelId="{F08441AC-E090-436F-8EAE-6BDD448DF585}" srcId="{D9C748F7-907B-483A-8D43-22548380F6EE}" destId="{DFBF810B-8C4B-48F5-85B7-461046A85A0E}" srcOrd="4" destOrd="0" parTransId="{F91F7E93-21AE-4FD8-803C-9C033FF6683A}" sibTransId="{90D44AFF-FFF7-491C-A30C-2557B2E710DB}"/>
    <dgm:cxn modelId="{6C07F05F-71FF-4809-98C3-A8B9F8FA33E8}" type="presOf" srcId="{01B9A786-D5DB-472B-BB57-31858AF757C2}" destId="{B09DCDA6-54C1-4E2F-9859-F7C61357F382}" srcOrd="0" destOrd="0" presId="urn:microsoft.com/office/officeart/2005/8/layout/pyramid1"/>
    <dgm:cxn modelId="{078CDEE0-180A-4771-A1C6-61D3B63450DF}" type="presOf" srcId="{01B9A786-D5DB-472B-BB57-31858AF757C2}" destId="{25E44A64-BF44-4D55-B275-C6985485173E}" srcOrd="1" destOrd="0" presId="urn:microsoft.com/office/officeart/2005/8/layout/pyramid1"/>
    <dgm:cxn modelId="{9320323C-FAE7-47F9-81B5-BC845EF2D89B}" type="presOf" srcId="{4CEE158C-3B78-41F6-BDAA-48A020D458AC}" destId="{C3488C48-8319-48F0-BBFB-39AC6382E5EA}" srcOrd="1" destOrd="0" presId="urn:microsoft.com/office/officeart/2005/8/layout/pyramid1"/>
    <dgm:cxn modelId="{4EA0FC86-96FC-4A62-8C07-FB4EC5ECCEBE}" type="presOf" srcId="{2770933C-0025-4478-A6C4-A205E3E1F6FD}" destId="{A654DA14-218C-4315-99DD-166DD291AFC3}" srcOrd="0" destOrd="0" presId="urn:microsoft.com/office/officeart/2005/8/layout/pyramid1"/>
    <dgm:cxn modelId="{36704C00-1CAF-4367-9396-C488326D4AA8}" srcId="{D9C748F7-907B-483A-8D43-22548380F6EE}" destId="{8BFAA2A8-07FD-4B5D-B0CC-CB25CD2D75CF}" srcOrd="5" destOrd="0" parTransId="{1C55A06E-B082-425C-B5C4-A7662DC89FD2}" sibTransId="{6BAB9869-EB39-44E3-8095-DF157C8D8471}"/>
    <dgm:cxn modelId="{11F53679-2A03-4EEB-B6D4-453EE3048BC5}" type="presOf" srcId="{F0A318E1-500B-4A21-8B2D-6CD40B804725}" destId="{7FC9957F-E2BA-4B0D-846B-DA29B84866AB}" srcOrd="1" destOrd="0" presId="urn:microsoft.com/office/officeart/2005/8/layout/pyramid1"/>
    <dgm:cxn modelId="{4D817B82-330A-4534-BC7B-3DAEC8B5247D}" srcId="{D9C748F7-907B-483A-8D43-22548380F6EE}" destId="{01B9A786-D5DB-472B-BB57-31858AF757C2}" srcOrd="1" destOrd="0" parTransId="{F201BB1D-1CF6-4820-9C7C-D5D44A560250}" sibTransId="{62D313C7-135C-441E-94D9-775E278E9453}"/>
    <dgm:cxn modelId="{6BAD6CA4-EB0F-49F3-9129-AC20976459D9}" type="presOf" srcId="{8BFAA2A8-07FD-4B5D-B0CC-CB25CD2D75CF}" destId="{512D09D5-3693-419A-A583-D72937B3800C}" srcOrd="0" destOrd="0" presId="urn:microsoft.com/office/officeart/2005/8/layout/pyramid1"/>
    <dgm:cxn modelId="{4B687D88-9BC4-4B9F-BFA3-F4C95F4F80A0}" type="presParOf" srcId="{637ED445-DAA9-4D70-8FC4-71FC7F0FC4AC}" destId="{BC47B718-B56E-42B2-B75F-B0A897DF707E}" srcOrd="0" destOrd="0" presId="urn:microsoft.com/office/officeart/2005/8/layout/pyramid1"/>
    <dgm:cxn modelId="{60CA4B9F-134F-495E-BF1A-FA70D9F0964F}" type="presParOf" srcId="{BC47B718-B56E-42B2-B75F-B0A897DF707E}" destId="{5DABAF46-7AE2-4E5E-9D7E-6CEB6F5CEA1E}" srcOrd="0" destOrd="0" presId="urn:microsoft.com/office/officeart/2005/8/layout/pyramid1"/>
    <dgm:cxn modelId="{9B7DB380-A915-4F2A-96AD-6347441ADC41}" type="presParOf" srcId="{BC47B718-B56E-42B2-B75F-B0A897DF707E}" destId="{14D26DEB-4B91-4D8C-8C4E-DB6F12D13D18}" srcOrd="1" destOrd="0" presId="urn:microsoft.com/office/officeart/2005/8/layout/pyramid1"/>
    <dgm:cxn modelId="{A8B32E46-6F32-4A16-86F1-F15A4BAC8F96}" type="presParOf" srcId="{637ED445-DAA9-4D70-8FC4-71FC7F0FC4AC}" destId="{C39DB7C8-98FF-4AF4-A6A1-396C51D47FD7}" srcOrd="1" destOrd="0" presId="urn:microsoft.com/office/officeart/2005/8/layout/pyramid1"/>
    <dgm:cxn modelId="{4F8E23EB-3F14-48D8-A235-FD18DE7324CC}" type="presParOf" srcId="{C39DB7C8-98FF-4AF4-A6A1-396C51D47FD7}" destId="{B09DCDA6-54C1-4E2F-9859-F7C61357F382}" srcOrd="0" destOrd="0" presId="urn:microsoft.com/office/officeart/2005/8/layout/pyramid1"/>
    <dgm:cxn modelId="{6A5FF907-4054-4EB5-A399-C62A89B220BA}" type="presParOf" srcId="{C39DB7C8-98FF-4AF4-A6A1-396C51D47FD7}" destId="{25E44A64-BF44-4D55-B275-C6985485173E}" srcOrd="1" destOrd="0" presId="urn:microsoft.com/office/officeart/2005/8/layout/pyramid1"/>
    <dgm:cxn modelId="{867E707A-1278-4133-A65A-B837C25E8AAB}" type="presParOf" srcId="{637ED445-DAA9-4D70-8FC4-71FC7F0FC4AC}" destId="{2B2D6716-15BF-43F6-A8F4-9D24D8A2C353}" srcOrd="2" destOrd="0" presId="urn:microsoft.com/office/officeart/2005/8/layout/pyramid1"/>
    <dgm:cxn modelId="{2C17735B-784F-4238-966E-9E8D5A302C79}" type="presParOf" srcId="{2B2D6716-15BF-43F6-A8F4-9D24D8A2C353}" destId="{E88E0561-7757-452B-83B6-8643D7322E53}" srcOrd="0" destOrd="0" presId="urn:microsoft.com/office/officeart/2005/8/layout/pyramid1"/>
    <dgm:cxn modelId="{DECC0D66-27FD-4217-A06B-509CE0ED2FCF}" type="presParOf" srcId="{2B2D6716-15BF-43F6-A8F4-9D24D8A2C353}" destId="{7FC9957F-E2BA-4B0D-846B-DA29B84866AB}" srcOrd="1" destOrd="0" presId="urn:microsoft.com/office/officeart/2005/8/layout/pyramid1"/>
    <dgm:cxn modelId="{21D08EB5-FFD9-4C7F-A619-8A9D860E2F17}" type="presParOf" srcId="{637ED445-DAA9-4D70-8FC4-71FC7F0FC4AC}" destId="{8DBA907E-22E3-40C7-9333-6CB81598A8A0}" srcOrd="3" destOrd="0" presId="urn:microsoft.com/office/officeart/2005/8/layout/pyramid1"/>
    <dgm:cxn modelId="{927EF162-6081-4AE9-BA88-806C8B89FFBB}" type="presParOf" srcId="{8DBA907E-22E3-40C7-9333-6CB81598A8A0}" destId="{97773B87-85ED-403E-B01A-E177613084AF}" srcOrd="0" destOrd="0" presId="urn:microsoft.com/office/officeart/2005/8/layout/pyramid1"/>
    <dgm:cxn modelId="{CAB94226-9FFE-4919-A8D5-E8F36644C184}" type="presParOf" srcId="{8DBA907E-22E3-40C7-9333-6CB81598A8A0}" destId="{C3488C48-8319-48F0-BBFB-39AC6382E5EA}" srcOrd="1" destOrd="0" presId="urn:microsoft.com/office/officeart/2005/8/layout/pyramid1"/>
    <dgm:cxn modelId="{8AD6CC4F-C392-455E-9EEB-BD6A40642687}" type="presParOf" srcId="{637ED445-DAA9-4D70-8FC4-71FC7F0FC4AC}" destId="{7AF77AD6-0C42-448F-8B5C-FDD6978C3831}" srcOrd="4" destOrd="0" presId="urn:microsoft.com/office/officeart/2005/8/layout/pyramid1"/>
    <dgm:cxn modelId="{1F815C53-1BC5-4480-A9FB-7C1B84973FCA}" type="presParOf" srcId="{7AF77AD6-0C42-448F-8B5C-FDD6978C3831}" destId="{BED00FFD-57B1-49C7-95EF-8D74DDF33147}" srcOrd="0" destOrd="0" presId="urn:microsoft.com/office/officeart/2005/8/layout/pyramid1"/>
    <dgm:cxn modelId="{D6FE0770-9045-4718-8263-6954E0106FE3}" type="presParOf" srcId="{7AF77AD6-0C42-448F-8B5C-FDD6978C3831}" destId="{074DCBDC-FDC0-40E3-A317-1240BD7CAE57}" srcOrd="1" destOrd="0" presId="urn:microsoft.com/office/officeart/2005/8/layout/pyramid1"/>
    <dgm:cxn modelId="{C07566C5-1EB3-4BFD-8C3F-4792457C3F58}" type="presParOf" srcId="{637ED445-DAA9-4D70-8FC4-71FC7F0FC4AC}" destId="{7BE4CD47-C116-4694-9AA2-0C7311E37528}" srcOrd="5" destOrd="0" presId="urn:microsoft.com/office/officeart/2005/8/layout/pyramid1"/>
    <dgm:cxn modelId="{E4B563E2-0D5E-4CF0-A26A-125AEEF0236F}" type="presParOf" srcId="{7BE4CD47-C116-4694-9AA2-0C7311E37528}" destId="{512D09D5-3693-419A-A583-D72937B3800C}" srcOrd="0" destOrd="0" presId="urn:microsoft.com/office/officeart/2005/8/layout/pyramid1"/>
    <dgm:cxn modelId="{7F67976A-6B26-4B54-910B-F6B9BB8C3358}" type="presParOf" srcId="{7BE4CD47-C116-4694-9AA2-0C7311E37528}" destId="{83ABEB72-2821-4B5F-BBB5-FF1059E6DA31}" srcOrd="1" destOrd="0" presId="urn:microsoft.com/office/officeart/2005/8/layout/pyramid1"/>
    <dgm:cxn modelId="{72AEB28F-B012-4FA7-9340-8E34FF778D7C}" type="presParOf" srcId="{637ED445-DAA9-4D70-8FC4-71FC7F0FC4AC}" destId="{4E65ED21-1DB9-476C-990A-8CF9C8F75955}" srcOrd="6" destOrd="0" presId="urn:microsoft.com/office/officeart/2005/8/layout/pyramid1"/>
    <dgm:cxn modelId="{21A9CB7F-4872-4778-8A27-6192714BD07B}" type="presParOf" srcId="{4E65ED21-1DB9-476C-990A-8CF9C8F75955}" destId="{A654DA14-218C-4315-99DD-166DD291AFC3}" srcOrd="0" destOrd="0" presId="urn:microsoft.com/office/officeart/2005/8/layout/pyramid1"/>
    <dgm:cxn modelId="{E297790C-FEEF-45AF-81E9-56E14E4929CE}" type="presParOf" srcId="{4E65ED21-1DB9-476C-990A-8CF9C8F75955}" destId="{84B050FF-02A6-4D6B-BB05-78787AC390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C049B-2F14-49C0-AFF0-FD73F5A096B8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6B74B360-D206-4209-B21B-D4DA922546B7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2400" b="0" dirty="0" smtClean="0">
              <a:solidFill>
                <a:srgbClr val="000000"/>
              </a:solidFill>
            </a:rPr>
            <a:t>Групове</a:t>
          </a:r>
          <a:endParaRPr lang="uk-UA" sz="2400" b="0" dirty="0">
            <a:solidFill>
              <a:srgbClr val="000000"/>
            </a:solidFill>
          </a:endParaRPr>
        </a:p>
      </dgm:t>
    </dgm:pt>
    <dgm:pt modelId="{84B2CAB7-0C72-47B2-8384-BEA01AA5837E}" type="parTrans" cxnId="{06BFD5D0-EA57-4E81-9B2F-749D875CA6BB}">
      <dgm:prSet/>
      <dgm:spPr/>
      <dgm:t>
        <a:bodyPr/>
        <a:lstStyle/>
        <a:p>
          <a:endParaRPr lang="uk-UA" sz="2800" b="0">
            <a:solidFill>
              <a:srgbClr val="000000"/>
            </a:solidFill>
          </a:endParaRPr>
        </a:p>
      </dgm:t>
    </dgm:pt>
    <dgm:pt modelId="{ECFD307E-7D7F-4D9C-9F98-CC7BF00E120C}" type="sibTrans" cxnId="{06BFD5D0-EA57-4E81-9B2F-749D875CA6BB}">
      <dgm:prSet/>
      <dgm:spPr/>
      <dgm:t>
        <a:bodyPr/>
        <a:lstStyle/>
        <a:p>
          <a:endParaRPr lang="uk-UA" sz="2800" b="0">
            <a:solidFill>
              <a:srgbClr val="000000"/>
            </a:solidFill>
          </a:endParaRPr>
        </a:p>
      </dgm:t>
    </dgm:pt>
    <dgm:pt modelId="{15200713-5149-49A4-A844-E7D59455FB89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2400" b="0" dirty="0" smtClean="0">
              <a:solidFill>
                <a:srgbClr val="000000"/>
              </a:solidFill>
            </a:rPr>
            <a:t>Індивідуальне </a:t>
          </a:r>
          <a:endParaRPr lang="uk-UA" sz="2400" b="0" dirty="0">
            <a:solidFill>
              <a:srgbClr val="000000"/>
            </a:solidFill>
          </a:endParaRPr>
        </a:p>
      </dgm:t>
    </dgm:pt>
    <dgm:pt modelId="{AC3FF7F4-C442-4108-A821-2537576A0536}" type="parTrans" cxnId="{0CCBB6BB-C54F-4C8F-B8D2-80320AC448AF}">
      <dgm:prSet/>
      <dgm:spPr/>
      <dgm:t>
        <a:bodyPr/>
        <a:lstStyle/>
        <a:p>
          <a:endParaRPr lang="uk-UA" sz="2800" b="0">
            <a:solidFill>
              <a:srgbClr val="000000"/>
            </a:solidFill>
          </a:endParaRPr>
        </a:p>
      </dgm:t>
    </dgm:pt>
    <dgm:pt modelId="{EE1C5B95-2B4D-4BC0-A913-EC0DC7AE2A56}" type="sibTrans" cxnId="{0CCBB6BB-C54F-4C8F-B8D2-80320AC448AF}">
      <dgm:prSet/>
      <dgm:spPr/>
      <dgm:t>
        <a:bodyPr/>
        <a:lstStyle/>
        <a:p>
          <a:endParaRPr lang="uk-UA" sz="2800" b="0">
            <a:solidFill>
              <a:srgbClr val="000000"/>
            </a:solidFill>
          </a:endParaRPr>
        </a:p>
      </dgm:t>
    </dgm:pt>
    <dgm:pt modelId="{843065FE-8021-4A90-9ED6-B940CE0D247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2400" b="0" dirty="0" smtClean="0">
              <a:solidFill>
                <a:srgbClr val="000000"/>
              </a:solidFill>
            </a:rPr>
            <a:t>Самостійне </a:t>
          </a:r>
          <a:endParaRPr lang="uk-UA" sz="2400" b="0" dirty="0">
            <a:solidFill>
              <a:srgbClr val="000000"/>
            </a:solidFill>
          </a:endParaRPr>
        </a:p>
      </dgm:t>
    </dgm:pt>
    <dgm:pt modelId="{C6B21513-DEB6-4C72-A1D8-7D2BB2C510E4}" type="parTrans" cxnId="{03E1F470-1BA4-4C4A-8F06-F18A13968B39}">
      <dgm:prSet/>
      <dgm:spPr/>
      <dgm:t>
        <a:bodyPr/>
        <a:lstStyle/>
        <a:p>
          <a:endParaRPr lang="uk-UA" sz="2800" b="0">
            <a:solidFill>
              <a:srgbClr val="000000"/>
            </a:solidFill>
          </a:endParaRPr>
        </a:p>
      </dgm:t>
    </dgm:pt>
    <dgm:pt modelId="{9DC2A38D-A4A5-4EE0-8612-1EF5709227F8}" type="sibTrans" cxnId="{03E1F470-1BA4-4C4A-8F06-F18A13968B39}">
      <dgm:prSet/>
      <dgm:spPr/>
      <dgm:t>
        <a:bodyPr/>
        <a:lstStyle/>
        <a:p>
          <a:endParaRPr lang="uk-UA" sz="2800" b="0">
            <a:solidFill>
              <a:srgbClr val="000000"/>
            </a:solidFill>
          </a:endParaRPr>
        </a:p>
      </dgm:t>
    </dgm:pt>
    <dgm:pt modelId="{5FA1F5D5-44EB-446A-9B46-2DD3CAC73730}" type="pres">
      <dgm:prSet presAssocID="{E14C049B-2F14-49C0-AFF0-FD73F5A096B8}" presName="compositeShape" presStyleCnt="0">
        <dgm:presLayoutVars>
          <dgm:chMax val="7"/>
          <dgm:dir/>
          <dgm:resizeHandles val="exact"/>
        </dgm:presLayoutVars>
      </dgm:prSet>
      <dgm:spPr/>
    </dgm:pt>
    <dgm:pt modelId="{E9AD70DF-3DBE-435F-9C17-14D3C253D4F7}" type="pres">
      <dgm:prSet presAssocID="{6B74B360-D206-4209-B21B-D4DA922546B7}" presName="circ1" presStyleLbl="vennNode1" presStyleIdx="0" presStyleCnt="3" custScaleX="158770" custScaleY="97933" custLinFactNeighborY="4601"/>
      <dgm:spPr/>
      <dgm:t>
        <a:bodyPr/>
        <a:lstStyle/>
        <a:p>
          <a:endParaRPr lang="uk-UA"/>
        </a:p>
      </dgm:t>
    </dgm:pt>
    <dgm:pt modelId="{610E0B0F-E40A-41EE-904C-3624A0DE102C}" type="pres">
      <dgm:prSet presAssocID="{6B74B360-D206-4209-B21B-D4DA922546B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2248F2-C69B-4B58-8D9C-B328D5B621D8}" type="pres">
      <dgm:prSet presAssocID="{15200713-5149-49A4-A844-E7D59455FB89}" presName="circ2" presStyleLbl="vennNode1" presStyleIdx="1" presStyleCnt="3" custScaleX="158770" custScaleY="97933" custLinFactNeighborX="9896" custLinFactNeighborY="-6695"/>
      <dgm:spPr/>
      <dgm:t>
        <a:bodyPr/>
        <a:lstStyle/>
        <a:p>
          <a:endParaRPr lang="uk-UA"/>
        </a:p>
      </dgm:t>
    </dgm:pt>
    <dgm:pt modelId="{8198B7B0-DB1C-47F9-AE28-708B4A115760}" type="pres">
      <dgm:prSet presAssocID="{15200713-5149-49A4-A844-E7D59455FB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07FEC1-03DB-4A0A-B2FC-6DD0A3239E51}" type="pres">
      <dgm:prSet presAssocID="{843065FE-8021-4A90-9ED6-B940CE0D247F}" presName="circ3" presStyleLbl="vennNode1" presStyleIdx="2" presStyleCnt="3" custScaleX="158770" custScaleY="97933" custLinFactNeighborX="-15584" custLinFactNeighborY="-6695"/>
      <dgm:spPr/>
      <dgm:t>
        <a:bodyPr/>
        <a:lstStyle/>
        <a:p>
          <a:endParaRPr lang="uk-UA"/>
        </a:p>
      </dgm:t>
    </dgm:pt>
    <dgm:pt modelId="{AA4B988B-2859-4A58-806B-4AAE580AF9D9}" type="pres">
      <dgm:prSet presAssocID="{843065FE-8021-4A90-9ED6-B940CE0D24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131189-3C74-4868-8008-4E0E4ED5D270}" type="presOf" srcId="{843065FE-8021-4A90-9ED6-B940CE0D247F}" destId="{6507FEC1-03DB-4A0A-B2FC-6DD0A3239E51}" srcOrd="0" destOrd="0" presId="urn:microsoft.com/office/officeart/2005/8/layout/venn1"/>
    <dgm:cxn modelId="{B3D3AD7D-DEB4-498B-A8FD-730E36BE3878}" type="presOf" srcId="{15200713-5149-49A4-A844-E7D59455FB89}" destId="{962248F2-C69B-4B58-8D9C-B328D5B621D8}" srcOrd="0" destOrd="0" presId="urn:microsoft.com/office/officeart/2005/8/layout/venn1"/>
    <dgm:cxn modelId="{243A6867-B3FF-4D75-9119-55D2FABAE933}" type="presOf" srcId="{6B74B360-D206-4209-B21B-D4DA922546B7}" destId="{E9AD70DF-3DBE-435F-9C17-14D3C253D4F7}" srcOrd="0" destOrd="0" presId="urn:microsoft.com/office/officeart/2005/8/layout/venn1"/>
    <dgm:cxn modelId="{09F9ED7B-DAFD-45CB-8922-2122FB4FC763}" type="presOf" srcId="{E14C049B-2F14-49C0-AFF0-FD73F5A096B8}" destId="{5FA1F5D5-44EB-446A-9B46-2DD3CAC73730}" srcOrd="0" destOrd="0" presId="urn:microsoft.com/office/officeart/2005/8/layout/venn1"/>
    <dgm:cxn modelId="{BB48031F-2B21-4389-BDA9-DC06AA51F191}" type="presOf" srcId="{843065FE-8021-4A90-9ED6-B940CE0D247F}" destId="{AA4B988B-2859-4A58-806B-4AAE580AF9D9}" srcOrd="1" destOrd="0" presId="urn:microsoft.com/office/officeart/2005/8/layout/venn1"/>
    <dgm:cxn modelId="{0CCBB6BB-C54F-4C8F-B8D2-80320AC448AF}" srcId="{E14C049B-2F14-49C0-AFF0-FD73F5A096B8}" destId="{15200713-5149-49A4-A844-E7D59455FB89}" srcOrd="1" destOrd="0" parTransId="{AC3FF7F4-C442-4108-A821-2537576A0536}" sibTransId="{EE1C5B95-2B4D-4BC0-A913-EC0DC7AE2A56}"/>
    <dgm:cxn modelId="{06BFD5D0-EA57-4E81-9B2F-749D875CA6BB}" srcId="{E14C049B-2F14-49C0-AFF0-FD73F5A096B8}" destId="{6B74B360-D206-4209-B21B-D4DA922546B7}" srcOrd="0" destOrd="0" parTransId="{84B2CAB7-0C72-47B2-8384-BEA01AA5837E}" sibTransId="{ECFD307E-7D7F-4D9C-9F98-CC7BF00E120C}"/>
    <dgm:cxn modelId="{03E1F470-1BA4-4C4A-8F06-F18A13968B39}" srcId="{E14C049B-2F14-49C0-AFF0-FD73F5A096B8}" destId="{843065FE-8021-4A90-9ED6-B940CE0D247F}" srcOrd="2" destOrd="0" parTransId="{C6B21513-DEB6-4C72-A1D8-7D2BB2C510E4}" sibTransId="{9DC2A38D-A4A5-4EE0-8612-1EF5709227F8}"/>
    <dgm:cxn modelId="{504817D5-77A0-45F7-9128-A14CBDDC00DC}" type="presOf" srcId="{6B74B360-D206-4209-B21B-D4DA922546B7}" destId="{610E0B0F-E40A-41EE-904C-3624A0DE102C}" srcOrd="1" destOrd="0" presId="urn:microsoft.com/office/officeart/2005/8/layout/venn1"/>
    <dgm:cxn modelId="{4B0B48B1-419B-4511-85AD-6F61FFB0810F}" type="presOf" srcId="{15200713-5149-49A4-A844-E7D59455FB89}" destId="{8198B7B0-DB1C-47F9-AE28-708B4A115760}" srcOrd="1" destOrd="0" presId="urn:microsoft.com/office/officeart/2005/8/layout/venn1"/>
    <dgm:cxn modelId="{0E27646A-2C66-421E-9BC6-D7A9E91CD792}" type="presParOf" srcId="{5FA1F5D5-44EB-446A-9B46-2DD3CAC73730}" destId="{E9AD70DF-3DBE-435F-9C17-14D3C253D4F7}" srcOrd="0" destOrd="0" presId="urn:microsoft.com/office/officeart/2005/8/layout/venn1"/>
    <dgm:cxn modelId="{9443CB7D-7B07-4979-B965-C276A838F5A6}" type="presParOf" srcId="{5FA1F5D5-44EB-446A-9B46-2DD3CAC73730}" destId="{610E0B0F-E40A-41EE-904C-3624A0DE102C}" srcOrd="1" destOrd="0" presId="urn:microsoft.com/office/officeart/2005/8/layout/venn1"/>
    <dgm:cxn modelId="{3E8B3E58-A835-478C-8399-1F9E741B3E60}" type="presParOf" srcId="{5FA1F5D5-44EB-446A-9B46-2DD3CAC73730}" destId="{962248F2-C69B-4B58-8D9C-B328D5B621D8}" srcOrd="2" destOrd="0" presId="urn:microsoft.com/office/officeart/2005/8/layout/venn1"/>
    <dgm:cxn modelId="{B07B6D56-7AB2-4B69-9AEF-8B5E366CF056}" type="presParOf" srcId="{5FA1F5D5-44EB-446A-9B46-2DD3CAC73730}" destId="{8198B7B0-DB1C-47F9-AE28-708B4A115760}" srcOrd="3" destOrd="0" presId="urn:microsoft.com/office/officeart/2005/8/layout/venn1"/>
    <dgm:cxn modelId="{75284AA8-C977-4769-8BF1-69E80C587751}" type="presParOf" srcId="{5FA1F5D5-44EB-446A-9B46-2DD3CAC73730}" destId="{6507FEC1-03DB-4A0A-B2FC-6DD0A3239E51}" srcOrd="4" destOrd="0" presId="urn:microsoft.com/office/officeart/2005/8/layout/venn1"/>
    <dgm:cxn modelId="{C3E7BDFA-BFDD-458F-B74A-CFDDBCB1C1E2}" type="presParOf" srcId="{5FA1F5D5-44EB-446A-9B46-2DD3CAC73730}" destId="{AA4B988B-2859-4A58-806B-4AAE580AF9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748F7-907B-483A-8D43-22548380F6EE}" type="doc">
      <dgm:prSet loTypeId="urn:microsoft.com/office/officeart/2005/8/layout/pyramid1" loCatId="pyramid" qsTypeId="urn:microsoft.com/office/officeart/2005/8/quickstyle/simple1" qsCatId="simple" csTypeId="urn:microsoft.com/office/officeart/2005/8/colors/accent5_2" csCatId="accent5" phldr="1"/>
      <dgm:spPr/>
    </dgm:pt>
    <dgm:pt modelId="{296DF8F1-4AFB-4E8A-BBA9-2336D46F5860}">
      <dgm:prSet phldrT="[Текст]"/>
      <dgm:spPr/>
      <dgm:t>
        <a:bodyPr/>
        <a:lstStyle/>
        <a:p>
          <a:endParaRPr lang="uk-UA" b="1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Лекції 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F76D42B-42FE-435C-9E89-896B3CA6787F}" type="parTrans" cxnId="{BF4B32FD-5AD7-49AE-86BD-FD4473A2F5CA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0F5C0EF-9749-4B22-B5A6-DB7AC35F21DE}" type="sibTrans" cxnId="{BF4B32FD-5AD7-49AE-86BD-FD4473A2F5CA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0A318E1-500B-4A21-8B2D-6CD40B804725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Відео-</a:t>
          </a:r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аудіо матеріали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18F50A6-A440-4226-AB81-36765FF5978E}" type="parTrans" cxnId="{D541FFCE-DFA7-41EC-A8E6-EC7B1CAF6103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57CD95C-4628-4B45-8AD0-37C4F99060BA}" type="sibTrans" cxnId="{D541FFCE-DFA7-41EC-A8E6-EC7B1CAF6103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70933C-0025-4478-A6C4-A205E3E1F6FD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Навчання інших, негайне застосування знань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43BCB0-E396-4395-A51C-5F995C09AD8C}" type="parTrans" cxnId="{6FD1EF4D-2CB2-4D1A-BE00-61544A0CFFCF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3D5469-4729-47DF-8A53-2782BB3DED15}" type="sibTrans" cxnId="{6FD1EF4D-2CB2-4D1A-BE00-61544A0CFFCF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FAA2A8-07FD-4B5D-B0CC-CB25CD2D75CF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Практичні дії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55A06E-B082-425C-B5C4-A7662DC89FD2}" type="parTrans" cxnId="{36704C00-1CAF-4367-9396-C488326D4AA8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AB9869-EB39-44E3-8095-DF157C8D8471}" type="sibTrans" cxnId="{36704C00-1CAF-4367-9396-C488326D4AA8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FBF810B-8C4B-48F5-85B7-461046A85A0E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Участь в дискусійних групах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1F7E93-21AE-4FD8-803C-9C033FF6683A}" type="parTrans" cxnId="{F08441AC-E090-436F-8EAE-6BDD448DF585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0D44AFF-FFF7-491C-A30C-2557B2E710DB}" type="sibTrans" cxnId="{F08441AC-E090-436F-8EAE-6BDD448DF585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EE158C-3B78-41F6-BDAA-48A020D458AC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Демонстрація 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C618799-4B14-4042-A05B-074D686EF97D}" type="parTrans" cxnId="{EC7BF5D9-0302-4E8B-8DFA-F5197BBD6B59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F952E1-9663-4530-8708-66BE877C0A82}" type="sibTrans" cxnId="{EC7BF5D9-0302-4E8B-8DFA-F5197BBD6B59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B9A786-D5DB-472B-BB57-31858AF757C2}">
      <dgm:prSet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Читання </a:t>
          </a:r>
          <a:endParaRPr lang="uk-UA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01BB1D-1CF6-4820-9C7C-D5D44A560250}" type="parTrans" cxnId="{4D817B82-330A-4534-BC7B-3DAEC8B5247D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2D313C7-135C-441E-94D9-775E278E9453}" type="sibTrans" cxnId="{4D817B82-330A-4534-BC7B-3DAEC8B5247D}">
      <dgm:prSet/>
      <dgm:spPr/>
      <dgm:t>
        <a:bodyPr/>
        <a:lstStyle/>
        <a:p>
          <a:endParaRPr lang="uk-UA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37ED445-DAA9-4D70-8FC4-71FC7F0FC4AC}" type="pres">
      <dgm:prSet presAssocID="{D9C748F7-907B-483A-8D43-22548380F6EE}" presName="Name0" presStyleCnt="0">
        <dgm:presLayoutVars>
          <dgm:dir/>
          <dgm:animLvl val="lvl"/>
          <dgm:resizeHandles val="exact"/>
        </dgm:presLayoutVars>
      </dgm:prSet>
      <dgm:spPr/>
    </dgm:pt>
    <dgm:pt modelId="{BC47B718-B56E-42B2-B75F-B0A897DF707E}" type="pres">
      <dgm:prSet presAssocID="{296DF8F1-4AFB-4E8A-BBA9-2336D46F5860}" presName="Name8" presStyleCnt="0"/>
      <dgm:spPr/>
    </dgm:pt>
    <dgm:pt modelId="{5DABAF46-7AE2-4E5E-9D7E-6CEB6F5CEA1E}" type="pres">
      <dgm:prSet presAssocID="{296DF8F1-4AFB-4E8A-BBA9-2336D46F5860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D26DEB-4B91-4D8C-8C4E-DB6F12D13D18}" type="pres">
      <dgm:prSet presAssocID="{296DF8F1-4AFB-4E8A-BBA9-2336D46F58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9DB7C8-98FF-4AF4-A6A1-396C51D47FD7}" type="pres">
      <dgm:prSet presAssocID="{01B9A786-D5DB-472B-BB57-31858AF757C2}" presName="Name8" presStyleCnt="0"/>
      <dgm:spPr/>
    </dgm:pt>
    <dgm:pt modelId="{B09DCDA6-54C1-4E2F-9859-F7C61357F382}" type="pres">
      <dgm:prSet presAssocID="{01B9A786-D5DB-472B-BB57-31858AF757C2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E44A64-BF44-4D55-B275-C6985485173E}" type="pres">
      <dgm:prSet presAssocID="{01B9A786-D5DB-472B-BB57-31858AF757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2D6716-15BF-43F6-A8F4-9D24D8A2C353}" type="pres">
      <dgm:prSet presAssocID="{F0A318E1-500B-4A21-8B2D-6CD40B804725}" presName="Name8" presStyleCnt="0"/>
      <dgm:spPr/>
    </dgm:pt>
    <dgm:pt modelId="{E88E0561-7757-452B-83B6-8643D7322E53}" type="pres">
      <dgm:prSet presAssocID="{F0A318E1-500B-4A21-8B2D-6CD40B80472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C9957F-E2BA-4B0D-846B-DA29B84866AB}" type="pres">
      <dgm:prSet presAssocID="{F0A318E1-500B-4A21-8B2D-6CD40B8047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BA907E-22E3-40C7-9333-6CB81598A8A0}" type="pres">
      <dgm:prSet presAssocID="{4CEE158C-3B78-41F6-BDAA-48A020D458AC}" presName="Name8" presStyleCnt="0"/>
      <dgm:spPr/>
    </dgm:pt>
    <dgm:pt modelId="{97773B87-85ED-403E-B01A-E177613084AF}" type="pres">
      <dgm:prSet presAssocID="{4CEE158C-3B78-41F6-BDAA-48A020D458AC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488C48-8319-48F0-BBFB-39AC6382E5EA}" type="pres">
      <dgm:prSet presAssocID="{4CEE158C-3B78-41F6-BDAA-48A020D458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F77AD6-0C42-448F-8B5C-FDD6978C3831}" type="pres">
      <dgm:prSet presAssocID="{DFBF810B-8C4B-48F5-85B7-461046A85A0E}" presName="Name8" presStyleCnt="0"/>
      <dgm:spPr/>
    </dgm:pt>
    <dgm:pt modelId="{BED00FFD-57B1-49C7-95EF-8D74DDF33147}" type="pres">
      <dgm:prSet presAssocID="{DFBF810B-8C4B-48F5-85B7-461046A85A0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4DCBDC-FDC0-40E3-A317-1240BD7CAE57}" type="pres">
      <dgm:prSet presAssocID="{DFBF810B-8C4B-48F5-85B7-461046A85A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E4CD47-C116-4694-9AA2-0C7311E37528}" type="pres">
      <dgm:prSet presAssocID="{8BFAA2A8-07FD-4B5D-B0CC-CB25CD2D75CF}" presName="Name8" presStyleCnt="0"/>
      <dgm:spPr/>
    </dgm:pt>
    <dgm:pt modelId="{512D09D5-3693-419A-A583-D72937B3800C}" type="pres">
      <dgm:prSet presAssocID="{8BFAA2A8-07FD-4B5D-B0CC-CB25CD2D75C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ABEB72-2821-4B5F-BBB5-FF1059E6DA31}" type="pres">
      <dgm:prSet presAssocID="{8BFAA2A8-07FD-4B5D-B0CC-CB25CD2D75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65ED21-1DB9-476C-990A-8CF9C8F75955}" type="pres">
      <dgm:prSet presAssocID="{2770933C-0025-4478-A6C4-A205E3E1F6FD}" presName="Name8" presStyleCnt="0"/>
      <dgm:spPr/>
    </dgm:pt>
    <dgm:pt modelId="{A654DA14-218C-4315-99DD-166DD291AFC3}" type="pres">
      <dgm:prSet presAssocID="{2770933C-0025-4478-A6C4-A205E3E1F6F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B050FF-02A6-4D6B-BB05-78787AC39097}" type="pres">
      <dgm:prSet presAssocID="{2770933C-0025-4478-A6C4-A205E3E1F6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DE0A47-1963-43E1-9BE9-EC97B2E6E9B1}" type="presOf" srcId="{01B9A786-D5DB-472B-BB57-31858AF757C2}" destId="{B09DCDA6-54C1-4E2F-9859-F7C61357F382}" srcOrd="0" destOrd="0" presId="urn:microsoft.com/office/officeart/2005/8/layout/pyramid1"/>
    <dgm:cxn modelId="{4D817B82-330A-4534-BC7B-3DAEC8B5247D}" srcId="{D9C748F7-907B-483A-8D43-22548380F6EE}" destId="{01B9A786-D5DB-472B-BB57-31858AF757C2}" srcOrd="1" destOrd="0" parTransId="{F201BB1D-1CF6-4820-9C7C-D5D44A560250}" sibTransId="{62D313C7-135C-441E-94D9-775E278E9453}"/>
    <dgm:cxn modelId="{6B75C0FF-0D11-41CE-BD7B-929937F0E766}" type="presOf" srcId="{DFBF810B-8C4B-48F5-85B7-461046A85A0E}" destId="{074DCBDC-FDC0-40E3-A317-1240BD7CAE57}" srcOrd="1" destOrd="0" presId="urn:microsoft.com/office/officeart/2005/8/layout/pyramid1"/>
    <dgm:cxn modelId="{293BC0CC-4642-4482-9D44-DCD883B7C269}" type="presOf" srcId="{296DF8F1-4AFB-4E8A-BBA9-2336D46F5860}" destId="{5DABAF46-7AE2-4E5E-9D7E-6CEB6F5CEA1E}" srcOrd="0" destOrd="0" presId="urn:microsoft.com/office/officeart/2005/8/layout/pyramid1"/>
    <dgm:cxn modelId="{F80C019C-0E18-4716-9405-E90CD1A60372}" type="presOf" srcId="{2770933C-0025-4478-A6C4-A205E3E1F6FD}" destId="{84B050FF-02A6-4D6B-BB05-78787AC39097}" srcOrd="1" destOrd="0" presId="urn:microsoft.com/office/officeart/2005/8/layout/pyramid1"/>
    <dgm:cxn modelId="{BF4B32FD-5AD7-49AE-86BD-FD4473A2F5CA}" srcId="{D9C748F7-907B-483A-8D43-22548380F6EE}" destId="{296DF8F1-4AFB-4E8A-BBA9-2336D46F5860}" srcOrd="0" destOrd="0" parTransId="{6F76D42B-42FE-435C-9E89-896B3CA6787F}" sibTransId="{F0F5C0EF-9749-4B22-B5A6-DB7AC35F21DE}"/>
    <dgm:cxn modelId="{F82A5627-BCAC-4E81-B713-D0CB46F21F47}" type="presOf" srcId="{F0A318E1-500B-4A21-8B2D-6CD40B804725}" destId="{E88E0561-7757-452B-83B6-8643D7322E53}" srcOrd="0" destOrd="0" presId="urn:microsoft.com/office/officeart/2005/8/layout/pyramid1"/>
    <dgm:cxn modelId="{D541FFCE-DFA7-41EC-A8E6-EC7B1CAF6103}" srcId="{D9C748F7-907B-483A-8D43-22548380F6EE}" destId="{F0A318E1-500B-4A21-8B2D-6CD40B804725}" srcOrd="2" destOrd="0" parTransId="{218F50A6-A440-4226-AB81-36765FF5978E}" sibTransId="{157CD95C-4628-4B45-8AD0-37C4F99060BA}"/>
    <dgm:cxn modelId="{CFCFFEF4-51F3-4931-93F5-B3FAD2163993}" type="presOf" srcId="{D9C748F7-907B-483A-8D43-22548380F6EE}" destId="{637ED445-DAA9-4D70-8FC4-71FC7F0FC4AC}" srcOrd="0" destOrd="0" presId="urn:microsoft.com/office/officeart/2005/8/layout/pyramid1"/>
    <dgm:cxn modelId="{71BE8F42-CCA7-446C-AEFA-7C89BC0A33DF}" type="presOf" srcId="{4CEE158C-3B78-41F6-BDAA-48A020D458AC}" destId="{97773B87-85ED-403E-B01A-E177613084AF}" srcOrd="0" destOrd="0" presId="urn:microsoft.com/office/officeart/2005/8/layout/pyramid1"/>
    <dgm:cxn modelId="{F08441AC-E090-436F-8EAE-6BDD448DF585}" srcId="{D9C748F7-907B-483A-8D43-22548380F6EE}" destId="{DFBF810B-8C4B-48F5-85B7-461046A85A0E}" srcOrd="4" destOrd="0" parTransId="{F91F7E93-21AE-4FD8-803C-9C033FF6683A}" sibTransId="{90D44AFF-FFF7-491C-A30C-2557B2E710DB}"/>
    <dgm:cxn modelId="{36704C00-1CAF-4367-9396-C488326D4AA8}" srcId="{D9C748F7-907B-483A-8D43-22548380F6EE}" destId="{8BFAA2A8-07FD-4B5D-B0CC-CB25CD2D75CF}" srcOrd="5" destOrd="0" parTransId="{1C55A06E-B082-425C-B5C4-A7662DC89FD2}" sibTransId="{6BAB9869-EB39-44E3-8095-DF157C8D8471}"/>
    <dgm:cxn modelId="{057F5533-C49C-45DE-A1EE-1665320EE5CC}" type="presOf" srcId="{DFBF810B-8C4B-48F5-85B7-461046A85A0E}" destId="{BED00FFD-57B1-49C7-95EF-8D74DDF33147}" srcOrd="0" destOrd="0" presId="urn:microsoft.com/office/officeart/2005/8/layout/pyramid1"/>
    <dgm:cxn modelId="{FEACE7AD-D695-4E35-A3D6-7C3F82AE3126}" type="presOf" srcId="{8BFAA2A8-07FD-4B5D-B0CC-CB25CD2D75CF}" destId="{83ABEB72-2821-4B5F-BBB5-FF1059E6DA31}" srcOrd="1" destOrd="0" presId="urn:microsoft.com/office/officeart/2005/8/layout/pyramid1"/>
    <dgm:cxn modelId="{9582C184-A945-4634-BD76-F02F21B3C22D}" type="presOf" srcId="{4CEE158C-3B78-41F6-BDAA-48A020D458AC}" destId="{C3488C48-8319-48F0-BBFB-39AC6382E5EA}" srcOrd="1" destOrd="0" presId="urn:microsoft.com/office/officeart/2005/8/layout/pyramid1"/>
    <dgm:cxn modelId="{7AE69AB9-C7A5-497C-9160-48F324A0E8EF}" type="presOf" srcId="{F0A318E1-500B-4A21-8B2D-6CD40B804725}" destId="{7FC9957F-E2BA-4B0D-846B-DA29B84866AB}" srcOrd="1" destOrd="0" presId="urn:microsoft.com/office/officeart/2005/8/layout/pyramid1"/>
    <dgm:cxn modelId="{6FD1EF4D-2CB2-4D1A-BE00-61544A0CFFCF}" srcId="{D9C748F7-907B-483A-8D43-22548380F6EE}" destId="{2770933C-0025-4478-A6C4-A205E3E1F6FD}" srcOrd="6" destOrd="0" parTransId="{B343BCB0-E396-4395-A51C-5F995C09AD8C}" sibTransId="{7D3D5469-4729-47DF-8A53-2782BB3DED15}"/>
    <dgm:cxn modelId="{A6B553AE-01CC-4F3F-8A62-3038DB708A76}" type="presOf" srcId="{01B9A786-D5DB-472B-BB57-31858AF757C2}" destId="{25E44A64-BF44-4D55-B275-C6985485173E}" srcOrd="1" destOrd="0" presId="urn:microsoft.com/office/officeart/2005/8/layout/pyramid1"/>
    <dgm:cxn modelId="{9DBC18E2-FEF2-44E8-9CB5-5671EE75110E}" type="presOf" srcId="{296DF8F1-4AFB-4E8A-BBA9-2336D46F5860}" destId="{14D26DEB-4B91-4D8C-8C4E-DB6F12D13D18}" srcOrd="1" destOrd="0" presId="urn:microsoft.com/office/officeart/2005/8/layout/pyramid1"/>
    <dgm:cxn modelId="{EC7BF5D9-0302-4E8B-8DFA-F5197BBD6B59}" srcId="{D9C748F7-907B-483A-8D43-22548380F6EE}" destId="{4CEE158C-3B78-41F6-BDAA-48A020D458AC}" srcOrd="3" destOrd="0" parTransId="{3C618799-4B14-4042-A05B-074D686EF97D}" sibTransId="{8BF952E1-9663-4530-8708-66BE877C0A82}"/>
    <dgm:cxn modelId="{F109AF23-68CD-464B-9DE9-311C4789BD1F}" type="presOf" srcId="{2770933C-0025-4478-A6C4-A205E3E1F6FD}" destId="{A654DA14-218C-4315-99DD-166DD291AFC3}" srcOrd="0" destOrd="0" presId="urn:microsoft.com/office/officeart/2005/8/layout/pyramid1"/>
    <dgm:cxn modelId="{9D1AD099-77A9-44BA-910D-1F31EB4B710E}" type="presOf" srcId="{8BFAA2A8-07FD-4B5D-B0CC-CB25CD2D75CF}" destId="{512D09D5-3693-419A-A583-D72937B3800C}" srcOrd="0" destOrd="0" presId="urn:microsoft.com/office/officeart/2005/8/layout/pyramid1"/>
    <dgm:cxn modelId="{86B4F96C-98D7-4969-B9CF-C60527E982E5}" type="presParOf" srcId="{637ED445-DAA9-4D70-8FC4-71FC7F0FC4AC}" destId="{BC47B718-B56E-42B2-B75F-B0A897DF707E}" srcOrd="0" destOrd="0" presId="urn:microsoft.com/office/officeart/2005/8/layout/pyramid1"/>
    <dgm:cxn modelId="{3D0A6F61-1D02-470C-9124-70B63A55959C}" type="presParOf" srcId="{BC47B718-B56E-42B2-B75F-B0A897DF707E}" destId="{5DABAF46-7AE2-4E5E-9D7E-6CEB6F5CEA1E}" srcOrd="0" destOrd="0" presId="urn:microsoft.com/office/officeart/2005/8/layout/pyramid1"/>
    <dgm:cxn modelId="{1400691D-98D1-422F-A49B-ED7BCAB09841}" type="presParOf" srcId="{BC47B718-B56E-42B2-B75F-B0A897DF707E}" destId="{14D26DEB-4B91-4D8C-8C4E-DB6F12D13D18}" srcOrd="1" destOrd="0" presId="urn:microsoft.com/office/officeart/2005/8/layout/pyramid1"/>
    <dgm:cxn modelId="{CAFCA62F-859D-46DA-8B79-D3C6D2813058}" type="presParOf" srcId="{637ED445-DAA9-4D70-8FC4-71FC7F0FC4AC}" destId="{C39DB7C8-98FF-4AF4-A6A1-396C51D47FD7}" srcOrd="1" destOrd="0" presId="urn:microsoft.com/office/officeart/2005/8/layout/pyramid1"/>
    <dgm:cxn modelId="{A03A7402-8853-4F05-A921-BDBD18E2F824}" type="presParOf" srcId="{C39DB7C8-98FF-4AF4-A6A1-396C51D47FD7}" destId="{B09DCDA6-54C1-4E2F-9859-F7C61357F382}" srcOrd="0" destOrd="0" presId="urn:microsoft.com/office/officeart/2005/8/layout/pyramid1"/>
    <dgm:cxn modelId="{4CBAFBAB-2FAB-44DE-B459-CEF930087AD2}" type="presParOf" srcId="{C39DB7C8-98FF-4AF4-A6A1-396C51D47FD7}" destId="{25E44A64-BF44-4D55-B275-C6985485173E}" srcOrd="1" destOrd="0" presId="urn:microsoft.com/office/officeart/2005/8/layout/pyramid1"/>
    <dgm:cxn modelId="{E8E6328E-820B-4E9B-A33D-278A7F94D515}" type="presParOf" srcId="{637ED445-DAA9-4D70-8FC4-71FC7F0FC4AC}" destId="{2B2D6716-15BF-43F6-A8F4-9D24D8A2C353}" srcOrd="2" destOrd="0" presId="urn:microsoft.com/office/officeart/2005/8/layout/pyramid1"/>
    <dgm:cxn modelId="{E8EB652B-6201-4FDF-8BB9-A8447F3A4963}" type="presParOf" srcId="{2B2D6716-15BF-43F6-A8F4-9D24D8A2C353}" destId="{E88E0561-7757-452B-83B6-8643D7322E53}" srcOrd="0" destOrd="0" presId="urn:microsoft.com/office/officeart/2005/8/layout/pyramid1"/>
    <dgm:cxn modelId="{92362825-B3C5-4B2A-B68A-C4D251DC2E34}" type="presParOf" srcId="{2B2D6716-15BF-43F6-A8F4-9D24D8A2C353}" destId="{7FC9957F-E2BA-4B0D-846B-DA29B84866AB}" srcOrd="1" destOrd="0" presId="urn:microsoft.com/office/officeart/2005/8/layout/pyramid1"/>
    <dgm:cxn modelId="{6BFF166F-58F3-4870-80D5-BF3C3714DCBF}" type="presParOf" srcId="{637ED445-DAA9-4D70-8FC4-71FC7F0FC4AC}" destId="{8DBA907E-22E3-40C7-9333-6CB81598A8A0}" srcOrd="3" destOrd="0" presId="urn:microsoft.com/office/officeart/2005/8/layout/pyramid1"/>
    <dgm:cxn modelId="{10266CF5-D033-405A-A19C-8E8BCFD2FB6B}" type="presParOf" srcId="{8DBA907E-22E3-40C7-9333-6CB81598A8A0}" destId="{97773B87-85ED-403E-B01A-E177613084AF}" srcOrd="0" destOrd="0" presId="urn:microsoft.com/office/officeart/2005/8/layout/pyramid1"/>
    <dgm:cxn modelId="{269E44D8-E7B0-4643-A367-6EE68D2D8881}" type="presParOf" srcId="{8DBA907E-22E3-40C7-9333-6CB81598A8A0}" destId="{C3488C48-8319-48F0-BBFB-39AC6382E5EA}" srcOrd="1" destOrd="0" presId="urn:microsoft.com/office/officeart/2005/8/layout/pyramid1"/>
    <dgm:cxn modelId="{886826E1-9811-46FC-BC83-FC239AB1CC1E}" type="presParOf" srcId="{637ED445-DAA9-4D70-8FC4-71FC7F0FC4AC}" destId="{7AF77AD6-0C42-448F-8B5C-FDD6978C3831}" srcOrd="4" destOrd="0" presId="urn:microsoft.com/office/officeart/2005/8/layout/pyramid1"/>
    <dgm:cxn modelId="{3368A7A1-F880-47C3-9A27-4E329876CF9F}" type="presParOf" srcId="{7AF77AD6-0C42-448F-8B5C-FDD6978C3831}" destId="{BED00FFD-57B1-49C7-95EF-8D74DDF33147}" srcOrd="0" destOrd="0" presId="urn:microsoft.com/office/officeart/2005/8/layout/pyramid1"/>
    <dgm:cxn modelId="{D9BC1529-1DA2-4001-80DD-61BE4C83A00A}" type="presParOf" srcId="{7AF77AD6-0C42-448F-8B5C-FDD6978C3831}" destId="{074DCBDC-FDC0-40E3-A317-1240BD7CAE57}" srcOrd="1" destOrd="0" presId="urn:microsoft.com/office/officeart/2005/8/layout/pyramid1"/>
    <dgm:cxn modelId="{2100007A-E856-4E29-B20D-8B98031EA2A5}" type="presParOf" srcId="{637ED445-DAA9-4D70-8FC4-71FC7F0FC4AC}" destId="{7BE4CD47-C116-4694-9AA2-0C7311E37528}" srcOrd="5" destOrd="0" presId="urn:microsoft.com/office/officeart/2005/8/layout/pyramid1"/>
    <dgm:cxn modelId="{F264C2B1-378A-49F2-B46A-2F2383C5AF05}" type="presParOf" srcId="{7BE4CD47-C116-4694-9AA2-0C7311E37528}" destId="{512D09D5-3693-419A-A583-D72937B3800C}" srcOrd="0" destOrd="0" presId="urn:microsoft.com/office/officeart/2005/8/layout/pyramid1"/>
    <dgm:cxn modelId="{4FB3D889-DCD4-43CE-8617-72D27EC555B7}" type="presParOf" srcId="{7BE4CD47-C116-4694-9AA2-0C7311E37528}" destId="{83ABEB72-2821-4B5F-BBB5-FF1059E6DA31}" srcOrd="1" destOrd="0" presId="urn:microsoft.com/office/officeart/2005/8/layout/pyramid1"/>
    <dgm:cxn modelId="{4DD47114-DB76-4399-BF9B-7A8D623CC4C5}" type="presParOf" srcId="{637ED445-DAA9-4D70-8FC4-71FC7F0FC4AC}" destId="{4E65ED21-1DB9-476C-990A-8CF9C8F75955}" srcOrd="6" destOrd="0" presId="urn:microsoft.com/office/officeart/2005/8/layout/pyramid1"/>
    <dgm:cxn modelId="{2DE235A7-8774-4F71-A5FB-3FF914302C43}" type="presParOf" srcId="{4E65ED21-1DB9-476C-990A-8CF9C8F75955}" destId="{A654DA14-218C-4315-99DD-166DD291AFC3}" srcOrd="0" destOrd="0" presId="urn:microsoft.com/office/officeart/2005/8/layout/pyramid1"/>
    <dgm:cxn modelId="{F2C86AAB-1483-4B0E-9257-B01765CAABFF}" type="presParOf" srcId="{4E65ED21-1DB9-476C-990A-8CF9C8F75955}" destId="{84B050FF-02A6-4D6B-BB05-78787AC390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D5B1F7-0BF2-4961-BD3F-E8E0D94E059F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8C6FF540-C46F-4B71-BD3F-EDE3CBBD31C3}">
      <dgm:prSet phldrT="[Текст]" custT="1"/>
      <dgm:spPr/>
      <dgm:t>
        <a:bodyPr/>
        <a:lstStyle/>
        <a:p>
          <a:r>
            <a:rPr lang="uk-UA" sz="3200" b="1" dirty="0" smtClean="0">
              <a:latin typeface="Arial" pitchFamily="34" charset="0"/>
              <a:cs typeface="Arial" pitchFamily="34" charset="0"/>
            </a:rPr>
            <a:t>Для чого?</a:t>
          </a:r>
          <a:endParaRPr lang="uk-UA" sz="3200" b="1" dirty="0">
            <a:latin typeface="Arial" pitchFamily="34" charset="0"/>
            <a:cs typeface="Arial" pitchFamily="34" charset="0"/>
          </a:endParaRPr>
        </a:p>
      </dgm:t>
    </dgm:pt>
    <dgm:pt modelId="{B0E0287A-9C67-440A-A9EB-6224E87C42DA}" type="parTrans" cxnId="{0CE22556-1E89-4C4A-A2EB-A676867A1BF2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08FC9B6A-AAB3-4713-AD9C-6846A80733B4}" type="sibTrans" cxnId="{0CE22556-1E89-4C4A-A2EB-A676867A1BF2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0CDC98C0-6558-4344-B14E-CD97891A14E4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Цілі 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3B4F8935-3F33-42EB-955F-11A700D6FBB8}" type="parTrans" cxnId="{6650D75D-7473-44B0-96D1-05404DB03C7A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E9AC1E24-6799-4266-ABF8-AC3CB05E8E2B}" type="sibTrans" cxnId="{6650D75D-7473-44B0-96D1-05404DB03C7A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5ECFB402-2843-4C36-A52F-9FFB0E12C888}">
      <dgm:prSet phldrT="[Текст]" custT="1"/>
      <dgm:spPr/>
      <dgm:t>
        <a:bodyPr/>
        <a:lstStyle/>
        <a:p>
          <a:r>
            <a:rPr lang="uk-UA" sz="3200" b="1" dirty="0" smtClean="0">
              <a:latin typeface="Arial" pitchFamily="34" charset="0"/>
              <a:cs typeface="Arial" pitchFamily="34" charset="0"/>
            </a:rPr>
            <a:t>Для кого?</a:t>
          </a:r>
          <a:endParaRPr lang="uk-UA" sz="3200" b="1" dirty="0">
            <a:latin typeface="Arial" pitchFamily="34" charset="0"/>
            <a:cs typeface="Arial" pitchFamily="34" charset="0"/>
          </a:endParaRPr>
        </a:p>
      </dgm:t>
    </dgm:pt>
    <dgm:pt modelId="{687BF871-B60A-4AA0-8219-09C3F57F87D5}" type="parTrans" cxnId="{D7ACC583-4A42-4EEB-A679-D2BCE9550113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1E84AC74-1021-4FB9-9567-C611CA2A98A3}" type="sibTrans" cxnId="{D7ACC583-4A42-4EEB-A679-D2BCE9550113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BD743811-8151-49FE-B28F-FF552D5ADACC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Хто є цільовою аудиторією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788314F8-697C-4E7F-B6AC-ED2DC26FB59E}" type="parTrans" cxnId="{76513455-2CD2-4972-8654-B1B1FF83D026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01C6E27C-F14A-4963-8FAA-2C928B52C135}" type="sibTrans" cxnId="{76513455-2CD2-4972-8654-B1B1FF83D026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6EAE58AC-9D8E-45BE-8F6E-0ECC5E6CE8BF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Яка їм буде користь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C6B288C6-5360-4B95-870E-ED00BEF51A8F}" type="parTrans" cxnId="{BD7564C0-2200-41BA-8C3E-173A56094586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9494231E-6084-47F5-ABEC-B49EAE014A09}" type="sibTrans" cxnId="{BD7564C0-2200-41BA-8C3E-173A56094586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D495128D-8751-4231-8C34-878CA793CF79}">
      <dgm:prSet phldrT="[Текст]" custT="1"/>
      <dgm:spPr/>
      <dgm:t>
        <a:bodyPr/>
        <a:lstStyle/>
        <a:p>
          <a:r>
            <a:rPr lang="uk-UA" sz="3200" b="1" dirty="0" smtClean="0">
              <a:latin typeface="Arial" pitchFamily="34" charset="0"/>
              <a:cs typeface="Arial" pitchFamily="34" charset="0"/>
            </a:rPr>
            <a:t>Як?</a:t>
          </a:r>
          <a:endParaRPr lang="uk-UA" sz="3200" b="1" dirty="0">
            <a:latin typeface="Arial" pitchFamily="34" charset="0"/>
            <a:cs typeface="Arial" pitchFamily="34" charset="0"/>
          </a:endParaRPr>
        </a:p>
      </dgm:t>
    </dgm:pt>
    <dgm:pt modelId="{652A33BB-4BE2-43F4-AAE8-A28CF6943725}" type="parTrans" cxnId="{229A1E5F-0F4C-4BF0-88FC-E9DB3528E167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E57A0791-B162-45AE-A3D0-47D4EEFE93E0}" type="sibTrans" cxnId="{229A1E5F-0F4C-4BF0-88FC-E9DB3528E167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D4DE5EF7-6890-4B94-8818-687C5D1A4B27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Групове навчання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85183F95-8B64-4CB3-8B78-02AF46AFB0D3}" type="parTrans" cxnId="{57E85314-39AC-470D-9E73-14B86305217F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42DDE212-0213-427B-A4CA-6281A47AF32F}" type="sibTrans" cxnId="{57E85314-39AC-470D-9E73-14B86305217F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9DE77058-2D1E-4117-815B-EAB0B38FD6DF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Саморозвиток 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094BF535-C93D-4CC3-86F8-4868829E9CBF}" type="parTrans" cxnId="{4385A9EE-F7DB-4DE5-B85D-AB5455B43712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3DBB30C6-C298-4AE1-8467-7DFF0C967B32}" type="sibTrans" cxnId="{4385A9EE-F7DB-4DE5-B85D-AB5455B43712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2C9556D8-4ED5-4B0F-A2F7-B4B2C16ECA27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Очікувані результати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19C53FB5-72C9-473F-92F5-68C33D02E975}" type="parTrans" cxnId="{6115E609-0238-449A-ABA4-E860F37B446C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7CBE7087-5C96-44FC-9186-61821B936DCF}" type="sibTrans" cxnId="{6115E609-0238-449A-ABA4-E860F37B446C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EC36DC89-38AE-4EEF-A0D3-E8F74D4989C2}">
      <dgm:prSet phldrT="[Текст]"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Індивідуальне навчання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FBF8BC4E-F2DB-4D7E-837F-05DCB8DD2E98}" type="parTrans" cxnId="{A03BE027-6216-4B85-A8C8-9C763FB20F51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669CC8A4-A78D-49F5-88D9-F70F3683BB06}" type="sibTrans" cxnId="{A03BE027-6216-4B85-A8C8-9C763FB20F51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29AA50AA-04F6-4FDC-B843-D38C170B591B}">
      <dgm:prSet custT="1"/>
      <dgm:spPr/>
      <dgm:t>
        <a:bodyPr/>
        <a:lstStyle/>
        <a:p>
          <a:r>
            <a:rPr lang="uk-UA" sz="3200" b="1" dirty="0" smtClean="0">
              <a:latin typeface="Arial" pitchFamily="34" charset="0"/>
              <a:cs typeface="Arial" pitchFamily="34" charset="0"/>
            </a:rPr>
            <a:t>Хто?</a:t>
          </a:r>
          <a:endParaRPr lang="uk-UA" sz="3200" b="1" dirty="0">
            <a:latin typeface="Arial" pitchFamily="34" charset="0"/>
            <a:cs typeface="Arial" pitchFamily="34" charset="0"/>
          </a:endParaRPr>
        </a:p>
      </dgm:t>
    </dgm:pt>
    <dgm:pt modelId="{E39631A6-8B74-40E6-9552-01CC7711E338}" type="parTrans" cxnId="{B7CE7EC0-1939-446E-8504-CA17372C5C59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EBC94311-20C9-48D8-9C17-5143D3D35CAB}" type="sibTrans" cxnId="{B7CE7EC0-1939-446E-8504-CA17372C5C59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B938ABB2-B08B-427A-8C7B-EB935E29302B}">
      <dgm:prSet custT="1"/>
      <dgm:spPr/>
      <dgm:t>
        <a:bodyPr/>
        <a:lstStyle/>
        <a:p>
          <a:r>
            <a:rPr lang="uk-UA" sz="1200" b="1" dirty="0" smtClean="0">
              <a:latin typeface="Arial" pitchFamily="34" charset="0"/>
              <a:cs typeface="Arial" pitchFamily="34" charset="0"/>
            </a:rPr>
            <a:t>Зовнішній </a:t>
          </a:r>
          <a:r>
            <a:rPr lang="uk-UA" sz="1200" b="1" dirty="0" smtClean="0">
              <a:latin typeface="Arial" pitchFamily="34" charset="0"/>
              <a:cs typeface="Arial" pitchFamily="34" charset="0"/>
            </a:rPr>
            <a:t>провайдер</a:t>
          </a:r>
          <a:endParaRPr lang="uk-UA" sz="1200" b="1" dirty="0" smtClean="0">
            <a:latin typeface="Arial" pitchFamily="34" charset="0"/>
            <a:cs typeface="Arial" pitchFamily="34" charset="0"/>
          </a:endParaRPr>
        </a:p>
      </dgm:t>
    </dgm:pt>
    <dgm:pt modelId="{4E7C07A8-9E2E-4FB5-86E1-60C0C6DAF629}" type="parTrans" cxnId="{60BF4BA4-245D-4F11-892C-457A4B09C80E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2C6E76DD-D1D3-4F52-859B-0D69B729A9A6}" type="sibTrans" cxnId="{60BF4BA4-245D-4F11-892C-457A4B09C80E}">
      <dgm:prSet/>
      <dgm:spPr/>
      <dgm:t>
        <a:bodyPr/>
        <a:lstStyle/>
        <a:p>
          <a:endParaRPr lang="uk-UA" b="1">
            <a:latin typeface="Arial" pitchFamily="34" charset="0"/>
            <a:cs typeface="Arial" pitchFamily="34" charset="0"/>
          </a:endParaRPr>
        </a:p>
      </dgm:t>
    </dgm:pt>
    <dgm:pt modelId="{B2F14A2E-6BE8-4C88-BB41-9B423ED90928}">
      <dgm:prSet custT="1"/>
      <dgm:spPr/>
      <dgm:t>
        <a:bodyPr/>
        <a:lstStyle/>
        <a:p>
          <a:r>
            <a:rPr lang="uk-UA" sz="1200" b="1" smtClean="0">
              <a:latin typeface="Arial" pitchFamily="34" charset="0"/>
              <a:cs typeface="Arial" pitchFamily="34" charset="0"/>
            </a:rPr>
            <a:t>Внутрішні експерти, тренери</a:t>
          </a:r>
          <a:endParaRPr lang="uk-UA" sz="1200" b="1" dirty="0">
            <a:latin typeface="Arial" pitchFamily="34" charset="0"/>
            <a:cs typeface="Arial" pitchFamily="34" charset="0"/>
          </a:endParaRPr>
        </a:p>
      </dgm:t>
    </dgm:pt>
    <dgm:pt modelId="{4F38E15C-FCB0-4997-9707-2244E15DFAAD}" type="parTrans" cxnId="{E43A33E6-4353-4F0F-806C-998BB5EDC84D}">
      <dgm:prSet/>
      <dgm:spPr/>
      <dgm:t>
        <a:bodyPr/>
        <a:lstStyle/>
        <a:p>
          <a:endParaRPr lang="uk-UA"/>
        </a:p>
      </dgm:t>
    </dgm:pt>
    <dgm:pt modelId="{7FFD2E63-A4BF-4F46-A031-2ABD75FAB3BB}" type="sibTrans" cxnId="{E43A33E6-4353-4F0F-806C-998BB5EDC84D}">
      <dgm:prSet/>
      <dgm:spPr/>
      <dgm:t>
        <a:bodyPr/>
        <a:lstStyle/>
        <a:p>
          <a:endParaRPr lang="uk-UA"/>
        </a:p>
      </dgm:t>
    </dgm:pt>
    <dgm:pt modelId="{CFDBAB23-1A0E-4069-900F-642118FAD9C2}" type="pres">
      <dgm:prSet presAssocID="{88D5B1F7-0BF2-4961-BD3F-E8E0D94E05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B69E28A-CD19-4543-BE5F-13DA9A7DC90D}" type="pres">
      <dgm:prSet presAssocID="{8C6FF540-C46F-4B71-BD3F-EDE3CBBD31C3}" presName="horFlow" presStyleCnt="0"/>
      <dgm:spPr/>
    </dgm:pt>
    <dgm:pt modelId="{AEEDF221-C6B9-49F2-BF3C-DF3518850981}" type="pres">
      <dgm:prSet presAssocID="{8C6FF540-C46F-4B71-BD3F-EDE3CBBD31C3}" presName="bigChev" presStyleLbl="node1" presStyleIdx="0" presStyleCnt="4"/>
      <dgm:spPr/>
    </dgm:pt>
    <dgm:pt modelId="{8B76145E-51DF-4413-A4CE-6754AE80999A}" type="pres">
      <dgm:prSet presAssocID="{3B4F8935-3F33-42EB-955F-11A700D6FBB8}" presName="parTrans" presStyleCnt="0"/>
      <dgm:spPr/>
    </dgm:pt>
    <dgm:pt modelId="{BB2953EA-E60C-4747-ADE1-20B82DD06A37}" type="pres">
      <dgm:prSet presAssocID="{0CDC98C0-6558-4344-B14E-CD97891A14E4}" presName="node" presStyleLbl="alignAccFollowNode1" presStyleIdx="0" presStyleCnt="9">
        <dgm:presLayoutVars>
          <dgm:bulletEnabled val="1"/>
        </dgm:presLayoutVars>
      </dgm:prSet>
      <dgm:spPr/>
    </dgm:pt>
    <dgm:pt modelId="{F359D756-F278-41B9-A4F5-547C8A9DDF8C}" type="pres">
      <dgm:prSet presAssocID="{E9AC1E24-6799-4266-ABF8-AC3CB05E8E2B}" presName="sibTrans" presStyleCnt="0"/>
      <dgm:spPr/>
    </dgm:pt>
    <dgm:pt modelId="{07B2B6DD-B9EC-4DD8-99B6-5F923FE54B13}" type="pres">
      <dgm:prSet presAssocID="{2C9556D8-4ED5-4B0F-A2F7-B4B2C16ECA27}" presName="node" presStyleLbl="alignAccFollowNode1" presStyleIdx="1" presStyleCnt="9">
        <dgm:presLayoutVars>
          <dgm:bulletEnabled val="1"/>
        </dgm:presLayoutVars>
      </dgm:prSet>
      <dgm:spPr/>
    </dgm:pt>
    <dgm:pt modelId="{16F11EBC-25C1-4530-A968-D60CD85E75A1}" type="pres">
      <dgm:prSet presAssocID="{8C6FF540-C46F-4B71-BD3F-EDE3CBBD31C3}" presName="vSp" presStyleCnt="0"/>
      <dgm:spPr/>
    </dgm:pt>
    <dgm:pt modelId="{089ED694-C0C9-4EF9-860D-8E8967D1CDCA}" type="pres">
      <dgm:prSet presAssocID="{5ECFB402-2843-4C36-A52F-9FFB0E12C888}" presName="horFlow" presStyleCnt="0"/>
      <dgm:spPr/>
    </dgm:pt>
    <dgm:pt modelId="{FA1524BD-FD88-42F3-84F4-AF161586F56C}" type="pres">
      <dgm:prSet presAssocID="{5ECFB402-2843-4C36-A52F-9FFB0E12C888}" presName="bigChev" presStyleLbl="node1" presStyleIdx="1" presStyleCnt="4"/>
      <dgm:spPr/>
    </dgm:pt>
    <dgm:pt modelId="{6CDD1F15-26E3-4185-90FF-00214640363B}" type="pres">
      <dgm:prSet presAssocID="{788314F8-697C-4E7F-B6AC-ED2DC26FB59E}" presName="parTrans" presStyleCnt="0"/>
      <dgm:spPr/>
    </dgm:pt>
    <dgm:pt modelId="{00E00D36-88B6-41A1-820E-5A7F6D012151}" type="pres">
      <dgm:prSet presAssocID="{BD743811-8151-49FE-B28F-FF552D5ADACC}" presName="node" presStyleLbl="alignAccFollowNode1" presStyleIdx="2" presStyleCnt="9">
        <dgm:presLayoutVars>
          <dgm:bulletEnabled val="1"/>
        </dgm:presLayoutVars>
      </dgm:prSet>
      <dgm:spPr/>
    </dgm:pt>
    <dgm:pt modelId="{BFDDD3A6-840F-4CC3-A0BB-11148A4E74D1}" type="pres">
      <dgm:prSet presAssocID="{01C6E27C-F14A-4963-8FAA-2C928B52C135}" presName="sibTrans" presStyleCnt="0"/>
      <dgm:spPr/>
    </dgm:pt>
    <dgm:pt modelId="{9D2E9A5F-C76A-4BCE-81CF-F7EE2E398575}" type="pres">
      <dgm:prSet presAssocID="{6EAE58AC-9D8E-45BE-8F6E-0ECC5E6CE8BF}" presName="node" presStyleLbl="alignAccFollowNode1" presStyleIdx="3" presStyleCnt="9">
        <dgm:presLayoutVars>
          <dgm:bulletEnabled val="1"/>
        </dgm:presLayoutVars>
      </dgm:prSet>
      <dgm:spPr/>
    </dgm:pt>
    <dgm:pt modelId="{B66BA767-70CA-430C-9C62-3C918CFEF3DA}" type="pres">
      <dgm:prSet presAssocID="{5ECFB402-2843-4C36-A52F-9FFB0E12C888}" presName="vSp" presStyleCnt="0"/>
      <dgm:spPr/>
    </dgm:pt>
    <dgm:pt modelId="{020D5B73-7874-4728-B89F-72F1E491B1D6}" type="pres">
      <dgm:prSet presAssocID="{D495128D-8751-4231-8C34-878CA793CF79}" presName="horFlow" presStyleCnt="0"/>
      <dgm:spPr/>
    </dgm:pt>
    <dgm:pt modelId="{1BB18E49-AFC4-41A2-9E0B-0B25ACA547FA}" type="pres">
      <dgm:prSet presAssocID="{D495128D-8751-4231-8C34-878CA793CF79}" presName="bigChev" presStyleLbl="node1" presStyleIdx="2" presStyleCnt="4"/>
      <dgm:spPr/>
    </dgm:pt>
    <dgm:pt modelId="{F4EB7F67-E86E-4821-BD4D-42163B843464}" type="pres">
      <dgm:prSet presAssocID="{85183F95-8B64-4CB3-8B78-02AF46AFB0D3}" presName="parTrans" presStyleCnt="0"/>
      <dgm:spPr/>
    </dgm:pt>
    <dgm:pt modelId="{9112150C-4810-41D9-86A1-4B51BE2D098F}" type="pres">
      <dgm:prSet presAssocID="{D4DE5EF7-6890-4B94-8818-687C5D1A4B27}" presName="node" presStyleLbl="alignAccFollowNode1" presStyleIdx="4" presStyleCnt="9">
        <dgm:presLayoutVars>
          <dgm:bulletEnabled val="1"/>
        </dgm:presLayoutVars>
      </dgm:prSet>
      <dgm:spPr/>
    </dgm:pt>
    <dgm:pt modelId="{EAE12BC6-2ADE-4698-BA76-2C3C75F4F13A}" type="pres">
      <dgm:prSet presAssocID="{42DDE212-0213-427B-A4CA-6281A47AF32F}" presName="sibTrans" presStyleCnt="0"/>
      <dgm:spPr/>
    </dgm:pt>
    <dgm:pt modelId="{B8253A17-52F7-4426-BB5A-56F63EF8A29D}" type="pres">
      <dgm:prSet presAssocID="{EC36DC89-38AE-4EEF-A0D3-E8F74D4989C2}" presName="node" presStyleLbl="alignAccFollowNode1" presStyleIdx="5" presStyleCnt="9">
        <dgm:presLayoutVars>
          <dgm:bulletEnabled val="1"/>
        </dgm:presLayoutVars>
      </dgm:prSet>
      <dgm:spPr/>
    </dgm:pt>
    <dgm:pt modelId="{3EC5A676-38E7-498B-A3BE-57BCC333BB7A}" type="pres">
      <dgm:prSet presAssocID="{669CC8A4-A78D-49F5-88D9-F70F3683BB06}" presName="sibTrans" presStyleCnt="0"/>
      <dgm:spPr/>
    </dgm:pt>
    <dgm:pt modelId="{508F90CA-E556-443D-ACAE-EE01F5565ACB}" type="pres">
      <dgm:prSet presAssocID="{9DE77058-2D1E-4117-815B-EAB0B38FD6DF}" presName="node" presStyleLbl="alignAccFollowNode1" presStyleIdx="6" presStyleCnt="9">
        <dgm:presLayoutVars>
          <dgm:bulletEnabled val="1"/>
        </dgm:presLayoutVars>
      </dgm:prSet>
      <dgm:spPr/>
    </dgm:pt>
    <dgm:pt modelId="{8DC0F2CC-BADD-4261-9F93-43B27B9B8491}" type="pres">
      <dgm:prSet presAssocID="{D495128D-8751-4231-8C34-878CA793CF79}" presName="vSp" presStyleCnt="0"/>
      <dgm:spPr/>
    </dgm:pt>
    <dgm:pt modelId="{15A507F3-68B3-4AB2-98C3-C4EEF6378B08}" type="pres">
      <dgm:prSet presAssocID="{29AA50AA-04F6-4FDC-B843-D38C170B591B}" presName="horFlow" presStyleCnt="0"/>
      <dgm:spPr/>
    </dgm:pt>
    <dgm:pt modelId="{2E67CC1B-0DC8-401D-B2D6-05F04F4A28D3}" type="pres">
      <dgm:prSet presAssocID="{29AA50AA-04F6-4FDC-B843-D38C170B591B}" presName="bigChev" presStyleLbl="node1" presStyleIdx="3" presStyleCnt="4"/>
      <dgm:spPr/>
    </dgm:pt>
    <dgm:pt modelId="{1043E741-4BF6-47BF-9575-35919669CCC3}" type="pres">
      <dgm:prSet presAssocID="{4E7C07A8-9E2E-4FB5-86E1-60C0C6DAF629}" presName="parTrans" presStyleCnt="0"/>
      <dgm:spPr/>
    </dgm:pt>
    <dgm:pt modelId="{71D8DEA0-904D-49B2-B710-1BF7BEC1BA19}" type="pres">
      <dgm:prSet presAssocID="{B938ABB2-B08B-427A-8C7B-EB935E29302B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592E89-45C6-435B-90C7-282B1E0002FF}" type="pres">
      <dgm:prSet presAssocID="{2C6E76DD-D1D3-4F52-859B-0D69B729A9A6}" presName="sibTrans" presStyleCnt="0"/>
      <dgm:spPr/>
    </dgm:pt>
    <dgm:pt modelId="{FE070F29-C17A-4921-B4B3-DA529CE5C91E}" type="pres">
      <dgm:prSet presAssocID="{B2F14A2E-6BE8-4C88-BB41-9B423ED90928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76513455-2CD2-4972-8654-B1B1FF83D026}" srcId="{5ECFB402-2843-4C36-A52F-9FFB0E12C888}" destId="{BD743811-8151-49FE-B28F-FF552D5ADACC}" srcOrd="0" destOrd="0" parTransId="{788314F8-697C-4E7F-B6AC-ED2DC26FB59E}" sibTransId="{01C6E27C-F14A-4963-8FAA-2C928B52C135}"/>
    <dgm:cxn modelId="{3C1FF9D5-041A-42DC-B304-2C2AECE99452}" type="presOf" srcId="{EC36DC89-38AE-4EEF-A0D3-E8F74D4989C2}" destId="{B8253A17-52F7-4426-BB5A-56F63EF8A29D}" srcOrd="0" destOrd="0" presId="urn:microsoft.com/office/officeart/2005/8/layout/lProcess3"/>
    <dgm:cxn modelId="{4F146897-CDA9-4DD9-A29B-BF2859CBBEBC}" type="presOf" srcId="{88D5B1F7-0BF2-4961-BD3F-E8E0D94E059F}" destId="{CFDBAB23-1A0E-4069-900F-642118FAD9C2}" srcOrd="0" destOrd="0" presId="urn:microsoft.com/office/officeart/2005/8/layout/lProcess3"/>
    <dgm:cxn modelId="{B7CE7EC0-1939-446E-8504-CA17372C5C59}" srcId="{88D5B1F7-0BF2-4961-BD3F-E8E0D94E059F}" destId="{29AA50AA-04F6-4FDC-B843-D38C170B591B}" srcOrd="3" destOrd="0" parTransId="{E39631A6-8B74-40E6-9552-01CC7711E338}" sibTransId="{EBC94311-20C9-48D8-9C17-5143D3D35CAB}"/>
    <dgm:cxn modelId="{BD7564C0-2200-41BA-8C3E-173A56094586}" srcId="{5ECFB402-2843-4C36-A52F-9FFB0E12C888}" destId="{6EAE58AC-9D8E-45BE-8F6E-0ECC5E6CE8BF}" srcOrd="1" destOrd="0" parTransId="{C6B288C6-5360-4B95-870E-ED00BEF51A8F}" sibTransId="{9494231E-6084-47F5-ABEC-B49EAE014A09}"/>
    <dgm:cxn modelId="{851DB2BB-768F-4CA5-9262-66EB3083C98F}" type="presOf" srcId="{BD743811-8151-49FE-B28F-FF552D5ADACC}" destId="{00E00D36-88B6-41A1-820E-5A7F6D012151}" srcOrd="0" destOrd="0" presId="urn:microsoft.com/office/officeart/2005/8/layout/lProcess3"/>
    <dgm:cxn modelId="{60BF4BA4-245D-4F11-892C-457A4B09C80E}" srcId="{29AA50AA-04F6-4FDC-B843-D38C170B591B}" destId="{B938ABB2-B08B-427A-8C7B-EB935E29302B}" srcOrd="0" destOrd="0" parTransId="{4E7C07A8-9E2E-4FB5-86E1-60C0C6DAF629}" sibTransId="{2C6E76DD-D1D3-4F52-859B-0D69B729A9A6}"/>
    <dgm:cxn modelId="{EDF50BAE-B3B6-45BB-AB38-2C935D2974C3}" type="presOf" srcId="{9DE77058-2D1E-4117-815B-EAB0B38FD6DF}" destId="{508F90CA-E556-443D-ACAE-EE01F5565ACB}" srcOrd="0" destOrd="0" presId="urn:microsoft.com/office/officeart/2005/8/layout/lProcess3"/>
    <dgm:cxn modelId="{C0951A2A-C0CF-4198-B3BD-A5E96B0DE7ED}" type="presOf" srcId="{0CDC98C0-6558-4344-B14E-CD97891A14E4}" destId="{BB2953EA-E60C-4747-ADE1-20B82DD06A37}" srcOrd="0" destOrd="0" presId="urn:microsoft.com/office/officeart/2005/8/layout/lProcess3"/>
    <dgm:cxn modelId="{229A1E5F-0F4C-4BF0-88FC-E9DB3528E167}" srcId="{88D5B1F7-0BF2-4961-BD3F-E8E0D94E059F}" destId="{D495128D-8751-4231-8C34-878CA793CF79}" srcOrd="2" destOrd="0" parTransId="{652A33BB-4BE2-43F4-AAE8-A28CF6943725}" sibTransId="{E57A0791-B162-45AE-A3D0-47D4EEFE93E0}"/>
    <dgm:cxn modelId="{57E85314-39AC-470D-9E73-14B86305217F}" srcId="{D495128D-8751-4231-8C34-878CA793CF79}" destId="{D4DE5EF7-6890-4B94-8818-687C5D1A4B27}" srcOrd="0" destOrd="0" parTransId="{85183F95-8B64-4CB3-8B78-02AF46AFB0D3}" sibTransId="{42DDE212-0213-427B-A4CA-6281A47AF32F}"/>
    <dgm:cxn modelId="{627BABA4-6042-4A0E-8FC8-F6F6953B65A6}" type="presOf" srcId="{6EAE58AC-9D8E-45BE-8F6E-0ECC5E6CE8BF}" destId="{9D2E9A5F-C76A-4BCE-81CF-F7EE2E398575}" srcOrd="0" destOrd="0" presId="urn:microsoft.com/office/officeart/2005/8/layout/lProcess3"/>
    <dgm:cxn modelId="{2E00A373-3094-4EAE-A8CF-4D24E9EF0FE2}" type="presOf" srcId="{29AA50AA-04F6-4FDC-B843-D38C170B591B}" destId="{2E67CC1B-0DC8-401D-B2D6-05F04F4A28D3}" srcOrd="0" destOrd="0" presId="urn:microsoft.com/office/officeart/2005/8/layout/lProcess3"/>
    <dgm:cxn modelId="{6115E609-0238-449A-ABA4-E860F37B446C}" srcId="{8C6FF540-C46F-4B71-BD3F-EDE3CBBD31C3}" destId="{2C9556D8-4ED5-4B0F-A2F7-B4B2C16ECA27}" srcOrd="1" destOrd="0" parTransId="{19C53FB5-72C9-473F-92F5-68C33D02E975}" sibTransId="{7CBE7087-5C96-44FC-9186-61821B936DCF}"/>
    <dgm:cxn modelId="{E43A33E6-4353-4F0F-806C-998BB5EDC84D}" srcId="{29AA50AA-04F6-4FDC-B843-D38C170B591B}" destId="{B2F14A2E-6BE8-4C88-BB41-9B423ED90928}" srcOrd="1" destOrd="0" parTransId="{4F38E15C-FCB0-4997-9707-2244E15DFAAD}" sibTransId="{7FFD2E63-A4BF-4F46-A031-2ABD75FAB3BB}"/>
    <dgm:cxn modelId="{0CE22556-1E89-4C4A-A2EB-A676867A1BF2}" srcId="{88D5B1F7-0BF2-4961-BD3F-E8E0D94E059F}" destId="{8C6FF540-C46F-4B71-BD3F-EDE3CBBD31C3}" srcOrd="0" destOrd="0" parTransId="{B0E0287A-9C67-440A-A9EB-6224E87C42DA}" sibTransId="{08FC9B6A-AAB3-4713-AD9C-6846A80733B4}"/>
    <dgm:cxn modelId="{D7ACC583-4A42-4EEB-A679-D2BCE9550113}" srcId="{88D5B1F7-0BF2-4961-BD3F-E8E0D94E059F}" destId="{5ECFB402-2843-4C36-A52F-9FFB0E12C888}" srcOrd="1" destOrd="0" parTransId="{687BF871-B60A-4AA0-8219-09C3F57F87D5}" sibTransId="{1E84AC74-1021-4FB9-9567-C611CA2A98A3}"/>
    <dgm:cxn modelId="{A03BE027-6216-4B85-A8C8-9C763FB20F51}" srcId="{D495128D-8751-4231-8C34-878CA793CF79}" destId="{EC36DC89-38AE-4EEF-A0D3-E8F74D4989C2}" srcOrd="1" destOrd="0" parTransId="{FBF8BC4E-F2DB-4D7E-837F-05DCB8DD2E98}" sibTransId="{669CC8A4-A78D-49F5-88D9-F70F3683BB06}"/>
    <dgm:cxn modelId="{C6C0B816-62F3-4C51-9EC4-B8F116BDE305}" type="presOf" srcId="{8C6FF540-C46F-4B71-BD3F-EDE3CBBD31C3}" destId="{AEEDF221-C6B9-49F2-BF3C-DF3518850981}" srcOrd="0" destOrd="0" presId="urn:microsoft.com/office/officeart/2005/8/layout/lProcess3"/>
    <dgm:cxn modelId="{EB83D42E-D3C5-4F24-AAB2-ABB18E3F9DED}" type="presOf" srcId="{D4DE5EF7-6890-4B94-8818-687C5D1A4B27}" destId="{9112150C-4810-41D9-86A1-4B51BE2D098F}" srcOrd="0" destOrd="0" presId="urn:microsoft.com/office/officeart/2005/8/layout/lProcess3"/>
    <dgm:cxn modelId="{026B2F2E-89E6-48DE-B279-6570E73E63F4}" type="presOf" srcId="{B938ABB2-B08B-427A-8C7B-EB935E29302B}" destId="{71D8DEA0-904D-49B2-B710-1BF7BEC1BA19}" srcOrd="0" destOrd="0" presId="urn:microsoft.com/office/officeart/2005/8/layout/lProcess3"/>
    <dgm:cxn modelId="{4385A9EE-F7DB-4DE5-B85D-AB5455B43712}" srcId="{D495128D-8751-4231-8C34-878CA793CF79}" destId="{9DE77058-2D1E-4117-815B-EAB0B38FD6DF}" srcOrd="2" destOrd="0" parTransId="{094BF535-C93D-4CC3-86F8-4868829E9CBF}" sibTransId="{3DBB30C6-C298-4AE1-8467-7DFF0C967B32}"/>
    <dgm:cxn modelId="{FC4FED16-25A5-4AB0-B87B-97A9C6F21F93}" type="presOf" srcId="{2C9556D8-4ED5-4B0F-A2F7-B4B2C16ECA27}" destId="{07B2B6DD-B9EC-4DD8-99B6-5F923FE54B13}" srcOrd="0" destOrd="0" presId="urn:microsoft.com/office/officeart/2005/8/layout/lProcess3"/>
    <dgm:cxn modelId="{2F5D9D95-32D6-4884-B9AE-37E0D354A3D5}" type="presOf" srcId="{B2F14A2E-6BE8-4C88-BB41-9B423ED90928}" destId="{FE070F29-C17A-4921-B4B3-DA529CE5C91E}" srcOrd="0" destOrd="0" presId="urn:microsoft.com/office/officeart/2005/8/layout/lProcess3"/>
    <dgm:cxn modelId="{9DDA9BB5-7F9E-4518-866F-C119BDFD9CFD}" type="presOf" srcId="{D495128D-8751-4231-8C34-878CA793CF79}" destId="{1BB18E49-AFC4-41A2-9E0B-0B25ACA547FA}" srcOrd="0" destOrd="0" presId="urn:microsoft.com/office/officeart/2005/8/layout/lProcess3"/>
    <dgm:cxn modelId="{6650D75D-7473-44B0-96D1-05404DB03C7A}" srcId="{8C6FF540-C46F-4B71-BD3F-EDE3CBBD31C3}" destId="{0CDC98C0-6558-4344-B14E-CD97891A14E4}" srcOrd="0" destOrd="0" parTransId="{3B4F8935-3F33-42EB-955F-11A700D6FBB8}" sibTransId="{E9AC1E24-6799-4266-ABF8-AC3CB05E8E2B}"/>
    <dgm:cxn modelId="{9CAC9AB9-8E8B-48E4-8493-3945FD1713C5}" type="presOf" srcId="{5ECFB402-2843-4C36-A52F-9FFB0E12C888}" destId="{FA1524BD-FD88-42F3-84F4-AF161586F56C}" srcOrd="0" destOrd="0" presId="urn:microsoft.com/office/officeart/2005/8/layout/lProcess3"/>
    <dgm:cxn modelId="{FEE941F0-646A-4947-9BDD-C46ED3D8530D}" type="presParOf" srcId="{CFDBAB23-1A0E-4069-900F-642118FAD9C2}" destId="{0B69E28A-CD19-4543-BE5F-13DA9A7DC90D}" srcOrd="0" destOrd="0" presId="urn:microsoft.com/office/officeart/2005/8/layout/lProcess3"/>
    <dgm:cxn modelId="{4954AEBB-1F66-49B4-B209-5DF209B8789C}" type="presParOf" srcId="{0B69E28A-CD19-4543-BE5F-13DA9A7DC90D}" destId="{AEEDF221-C6B9-49F2-BF3C-DF3518850981}" srcOrd="0" destOrd="0" presId="urn:microsoft.com/office/officeart/2005/8/layout/lProcess3"/>
    <dgm:cxn modelId="{3F8EE1F1-4324-4AD4-BF6E-B9A1137CD0AC}" type="presParOf" srcId="{0B69E28A-CD19-4543-BE5F-13DA9A7DC90D}" destId="{8B76145E-51DF-4413-A4CE-6754AE80999A}" srcOrd="1" destOrd="0" presId="urn:microsoft.com/office/officeart/2005/8/layout/lProcess3"/>
    <dgm:cxn modelId="{326A5912-0E11-4B89-98D9-E95EFBF55141}" type="presParOf" srcId="{0B69E28A-CD19-4543-BE5F-13DA9A7DC90D}" destId="{BB2953EA-E60C-4747-ADE1-20B82DD06A37}" srcOrd="2" destOrd="0" presId="urn:microsoft.com/office/officeart/2005/8/layout/lProcess3"/>
    <dgm:cxn modelId="{12667A05-26B9-428B-A0E8-51C0C43D4E65}" type="presParOf" srcId="{0B69E28A-CD19-4543-BE5F-13DA9A7DC90D}" destId="{F359D756-F278-41B9-A4F5-547C8A9DDF8C}" srcOrd="3" destOrd="0" presId="urn:microsoft.com/office/officeart/2005/8/layout/lProcess3"/>
    <dgm:cxn modelId="{4799EDBE-AC29-4141-A142-12233C48D111}" type="presParOf" srcId="{0B69E28A-CD19-4543-BE5F-13DA9A7DC90D}" destId="{07B2B6DD-B9EC-4DD8-99B6-5F923FE54B13}" srcOrd="4" destOrd="0" presId="urn:microsoft.com/office/officeart/2005/8/layout/lProcess3"/>
    <dgm:cxn modelId="{443D22BA-16AE-46DC-9F91-792C45DC373F}" type="presParOf" srcId="{CFDBAB23-1A0E-4069-900F-642118FAD9C2}" destId="{16F11EBC-25C1-4530-A968-D60CD85E75A1}" srcOrd="1" destOrd="0" presId="urn:microsoft.com/office/officeart/2005/8/layout/lProcess3"/>
    <dgm:cxn modelId="{C431597A-F9D4-4A6C-8B8D-142361381C57}" type="presParOf" srcId="{CFDBAB23-1A0E-4069-900F-642118FAD9C2}" destId="{089ED694-C0C9-4EF9-860D-8E8967D1CDCA}" srcOrd="2" destOrd="0" presId="urn:microsoft.com/office/officeart/2005/8/layout/lProcess3"/>
    <dgm:cxn modelId="{4F03400D-D6C9-4040-B42D-FB9FA47E8A93}" type="presParOf" srcId="{089ED694-C0C9-4EF9-860D-8E8967D1CDCA}" destId="{FA1524BD-FD88-42F3-84F4-AF161586F56C}" srcOrd="0" destOrd="0" presId="urn:microsoft.com/office/officeart/2005/8/layout/lProcess3"/>
    <dgm:cxn modelId="{B8C8C030-6E1A-45F7-800D-E8C67B50DE02}" type="presParOf" srcId="{089ED694-C0C9-4EF9-860D-8E8967D1CDCA}" destId="{6CDD1F15-26E3-4185-90FF-00214640363B}" srcOrd="1" destOrd="0" presId="urn:microsoft.com/office/officeart/2005/8/layout/lProcess3"/>
    <dgm:cxn modelId="{5E78B646-A431-4A91-A764-0CAD8F531774}" type="presParOf" srcId="{089ED694-C0C9-4EF9-860D-8E8967D1CDCA}" destId="{00E00D36-88B6-41A1-820E-5A7F6D012151}" srcOrd="2" destOrd="0" presId="urn:microsoft.com/office/officeart/2005/8/layout/lProcess3"/>
    <dgm:cxn modelId="{9EEFD75A-2A76-4594-9763-890B28FE2C84}" type="presParOf" srcId="{089ED694-C0C9-4EF9-860D-8E8967D1CDCA}" destId="{BFDDD3A6-840F-4CC3-A0BB-11148A4E74D1}" srcOrd="3" destOrd="0" presId="urn:microsoft.com/office/officeart/2005/8/layout/lProcess3"/>
    <dgm:cxn modelId="{96C9D8E5-9334-4CDB-8C52-5D0318E7C34A}" type="presParOf" srcId="{089ED694-C0C9-4EF9-860D-8E8967D1CDCA}" destId="{9D2E9A5F-C76A-4BCE-81CF-F7EE2E398575}" srcOrd="4" destOrd="0" presId="urn:microsoft.com/office/officeart/2005/8/layout/lProcess3"/>
    <dgm:cxn modelId="{2571789A-D988-4512-A7DC-D3B57F893628}" type="presParOf" srcId="{CFDBAB23-1A0E-4069-900F-642118FAD9C2}" destId="{B66BA767-70CA-430C-9C62-3C918CFEF3DA}" srcOrd="3" destOrd="0" presId="urn:microsoft.com/office/officeart/2005/8/layout/lProcess3"/>
    <dgm:cxn modelId="{2A851A08-4944-40A5-91D7-A8FA470FE324}" type="presParOf" srcId="{CFDBAB23-1A0E-4069-900F-642118FAD9C2}" destId="{020D5B73-7874-4728-B89F-72F1E491B1D6}" srcOrd="4" destOrd="0" presId="urn:microsoft.com/office/officeart/2005/8/layout/lProcess3"/>
    <dgm:cxn modelId="{370B2991-9DBB-45C8-A5B4-FBF3814FBFC1}" type="presParOf" srcId="{020D5B73-7874-4728-B89F-72F1E491B1D6}" destId="{1BB18E49-AFC4-41A2-9E0B-0B25ACA547FA}" srcOrd="0" destOrd="0" presId="urn:microsoft.com/office/officeart/2005/8/layout/lProcess3"/>
    <dgm:cxn modelId="{8C4327A3-D027-4E70-8B8A-9659095EC048}" type="presParOf" srcId="{020D5B73-7874-4728-B89F-72F1E491B1D6}" destId="{F4EB7F67-E86E-4821-BD4D-42163B843464}" srcOrd="1" destOrd="0" presId="urn:microsoft.com/office/officeart/2005/8/layout/lProcess3"/>
    <dgm:cxn modelId="{6D9E4BBF-05B3-497F-9EEB-28B1B2BBBD3E}" type="presParOf" srcId="{020D5B73-7874-4728-B89F-72F1E491B1D6}" destId="{9112150C-4810-41D9-86A1-4B51BE2D098F}" srcOrd="2" destOrd="0" presId="urn:microsoft.com/office/officeart/2005/8/layout/lProcess3"/>
    <dgm:cxn modelId="{698129EA-0461-4A5E-BBDA-E506E732C93F}" type="presParOf" srcId="{020D5B73-7874-4728-B89F-72F1E491B1D6}" destId="{EAE12BC6-2ADE-4698-BA76-2C3C75F4F13A}" srcOrd="3" destOrd="0" presId="urn:microsoft.com/office/officeart/2005/8/layout/lProcess3"/>
    <dgm:cxn modelId="{84CBC827-600A-4770-91EF-1878E0649817}" type="presParOf" srcId="{020D5B73-7874-4728-B89F-72F1E491B1D6}" destId="{B8253A17-52F7-4426-BB5A-56F63EF8A29D}" srcOrd="4" destOrd="0" presId="urn:microsoft.com/office/officeart/2005/8/layout/lProcess3"/>
    <dgm:cxn modelId="{28811F10-B76A-48FD-ACD8-D3F9CA5980A0}" type="presParOf" srcId="{020D5B73-7874-4728-B89F-72F1E491B1D6}" destId="{3EC5A676-38E7-498B-A3BE-57BCC333BB7A}" srcOrd="5" destOrd="0" presId="urn:microsoft.com/office/officeart/2005/8/layout/lProcess3"/>
    <dgm:cxn modelId="{E27AEBB7-6962-45FD-AA29-0EB492B04993}" type="presParOf" srcId="{020D5B73-7874-4728-B89F-72F1E491B1D6}" destId="{508F90CA-E556-443D-ACAE-EE01F5565ACB}" srcOrd="6" destOrd="0" presId="urn:microsoft.com/office/officeart/2005/8/layout/lProcess3"/>
    <dgm:cxn modelId="{3CF773FE-8082-46AC-8124-022497CA3366}" type="presParOf" srcId="{CFDBAB23-1A0E-4069-900F-642118FAD9C2}" destId="{8DC0F2CC-BADD-4261-9F93-43B27B9B8491}" srcOrd="5" destOrd="0" presId="urn:microsoft.com/office/officeart/2005/8/layout/lProcess3"/>
    <dgm:cxn modelId="{21958BCA-549E-4E50-A1F5-7F650BBCE730}" type="presParOf" srcId="{CFDBAB23-1A0E-4069-900F-642118FAD9C2}" destId="{15A507F3-68B3-4AB2-98C3-C4EEF6378B08}" srcOrd="6" destOrd="0" presId="urn:microsoft.com/office/officeart/2005/8/layout/lProcess3"/>
    <dgm:cxn modelId="{51CB9213-EE98-43CB-B92C-6224B0372E40}" type="presParOf" srcId="{15A507F3-68B3-4AB2-98C3-C4EEF6378B08}" destId="{2E67CC1B-0DC8-401D-B2D6-05F04F4A28D3}" srcOrd="0" destOrd="0" presId="urn:microsoft.com/office/officeart/2005/8/layout/lProcess3"/>
    <dgm:cxn modelId="{B1BD2A78-9008-4E99-BBD5-AD7B52EAF419}" type="presParOf" srcId="{15A507F3-68B3-4AB2-98C3-C4EEF6378B08}" destId="{1043E741-4BF6-47BF-9575-35919669CCC3}" srcOrd="1" destOrd="0" presId="urn:microsoft.com/office/officeart/2005/8/layout/lProcess3"/>
    <dgm:cxn modelId="{73B0C4BD-B7A9-4771-ADD4-192EB0D142AA}" type="presParOf" srcId="{15A507F3-68B3-4AB2-98C3-C4EEF6378B08}" destId="{71D8DEA0-904D-49B2-B710-1BF7BEC1BA19}" srcOrd="2" destOrd="0" presId="urn:microsoft.com/office/officeart/2005/8/layout/lProcess3"/>
    <dgm:cxn modelId="{DBA34D24-19F9-4F85-881D-68B17D126769}" type="presParOf" srcId="{15A507F3-68B3-4AB2-98C3-C4EEF6378B08}" destId="{BF592E89-45C6-435B-90C7-282B1E0002FF}" srcOrd="3" destOrd="0" presId="urn:microsoft.com/office/officeart/2005/8/layout/lProcess3"/>
    <dgm:cxn modelId="{2F9E6122-3CF7-4F5C-AF92-F4C190DA25EF}" type="presParOf" srcId="{15A507F3-68B3-4AB2-98C3-C4EEF6378B08}" destId="{FE070F29-C17A-4921-B4B3-DA529CE5C91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AF46-7AE2-4E5E-9D7E-6CEB6F5CEA1E}">
      <dsp:nvSpPr>
        <dsp:cNvPr id="0" name=""/>
        <dsp:cNvSpPr/>
      </dsp:nvSpPr>
      <dsp:spPr>
        <a:xfrm>
          <a:off x="3337374" y="0"/>
          <a:ext cx="1112458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Лекції 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337374" y="0"/>
        <a:ext cx="1112458" cy="805412"/>
      </dsp:txXfrm>
    </dsp:sp>
    <dsp:sp modelId="{B09DCDA6-54C1-4E2F-9859-F7C61357F382}">
      <dsp:nvSpPr>
        <dsp:cNvPr id="0" name=""/>
        <dsp:cNvSpPr/>
      </dsp:nvSpPr>
      <dsp:spPr>
        <a:xfrm>
          <a:off x="2781145" y="805412"/>
          <a:ext cx="2224916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Читання 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70506" y="805412"/>
        <a:ext cx="1446195" cy="805412"/>
      </dsp:txXfrm>
    </dsp:sp>
    <dsp:sp modelId="{E88E0561-7757-452B-83B6-8643D7322E53}">
      <dsp:nvSpPr>
        <dsp:cNvPr id="0" name=""/>
        <dsp:cNvSpPr/>
      </dsp:nvSpPr>
      <dsp:spPr>
        <a:xfrm>
          <a:off x="2224916" y="1610825"/>
          <a:ext cx="3337374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Відео-</a:t>
          </a: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аудіо матеріали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08957" y="1610825"/>
        <a:ext cx="2169293" cy="805412"/>
      </dsp:txXfrm>
    </dsp:sp>
    <dsp:sp modelId="{97773B87-85ED-403E-B01A-E177613084AF}">
      <dsp:nvSpPr>
        <dsp:cNvPr id="0" name=""/>
        <dsp:cNvSpPr/>
      </dsp:nvSpPr>
      <dsp:spPr>
        <a:xfrm>
          <a:off x="1668687" y="2416238"/>
          <a:ext cx="4449833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Демонстрація 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47408" y="2416238"/>
        <a:ext cx="2892391" cy="805412"/>
      </dsp:txXfrm>
    </dsp:sp>
    <dsp:sp modelId="{BED00FFD-57B1-49C7-95EF-8D74DDF33147}">
      <dsp:nvSpPr>
        <dsp:cNvPr id="0" name=""/>
        <dsp:cNvSpPr/>
      </dsp:nvSpPr>
      <dsp:spPr>
        <a:xfrm>
          <a:off x="1112458" y="3221651"/>
          <a:ext cx="5562291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Участь в дискусійних групах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085859" y="3221651"/>
        <a:ext cx="3615489" cy="805412"/>
      </dsp:txXfrm>
    </dsp:sp>
    <dsp:sp modelId="{512D09D5-3693-419A-A583-D72937B3800C}">
      <dsp:nvSpPr>
        <dsp:cNvPr id="0" name=""/>
        <dsp:cNvSpPr/>
      </dsp:nvSpPr>
      <dsp:spPr>
        <a:xfrm>
          <a:off x="556229" y="4027064"/>
          <a:ext cx="6674749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Практичні дії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24310" y="4027064"/>
        <a:ext cx="4338587" cy="805412"/>
      </dsp:txXfrm>
    </dsp:sp>
    <dsp:sp modelId="{A654DA14-218C-4315-99DD-166DD291AFC3}">
      <dsp:nvSpPr>
        <dsp:cNvPr id="0" name=""/>
        <dsp:cNvSpPr/>
      </dsp:nvSpPr>
      <dsp:spPr>
        <a:xfrm>
          <a:off x="0" y="4832477"/>
          <a:ext cx="7787208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Навчання інших, негайне застосування знань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62761" y="4832477"/>
        <a:ext cx="5061685" cy="805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D70DF-3DBE-435F-9C17-14D3C253D4F7}">
      <dsp:nvSpPr>
        <dsp:cNvPr id="0" name=""/>
        <dsp:cNvSpPr/>
      </dsp:nvSpPr>
      <dsp:spPr>
        <a:xfrm>
          <a:off x="2167923" y="293334"/>
          <a:ext cx="4449128" cy="27443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rgbClr val="000000"/>
              </a:solidFill>
            </a:rPr>
            <a:t>Групове</a:t>
          </a:r>
          <a:endParaRPr lang="uk-UA" sz="2400" b="0" kern="1200" dirty="0">
            <a:solidFill>
              <a:srgbClr val="000000"/>
            </a:solidFill>
          </a:endParaRPr>
        </a:p>
      </dsp:txBody>
      <dsp:txXfrm>
        <a:off x="2761140" y="773591"/>
        <a:ext cx="3262694" cy="1234946"/>
      </dsp:txXfrm>
    </dsp:sp>
    <dsp:sp modelId="{962248F2-C69B-4B58-8D9C-B328D5B621D8}">
      <dsp:nvSpPr>
        <dsp:cNvPr id="0" name=""/>
        <dsp:cNvSpPr/>
      </dsp:nvSpPr>
      <dsp:spPr>
        <a:xfrm>
          <a:off x="3456378" y="1728197"/>
          <a:ext cx="4449128" cy="27443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rgbClr val="000000"/>
              </a:solidFill>
            </a:rPr>
            <a:t>Індивідуальне </a:t>
          </a:r>
          <a:endParaRPr lang="uk-UA" sz="2400" b="0" kern="1200" dirty="0">
            <a:solidFill>
              <a:srgbClr val="000000"/>
            </a:solidFill>
          </a:endParaRPr>
        </a:p>
      </dsp:txBody>
      <dsp:txXfrm>
        <a:off x="4817070" y="2437147"/>
        <a:ext cx="2669476" cy="1509378"/>
      </dsp:txXfrm>
    </dsp:sp>
    <dsp:sp modelId="{6507FEC1-03DB-4A0A-B2FC-6DD0A3239E51}">
      <dsp:nvSpPr>
        <dsp:cNvPr id="0" name=""/>
        <dsp:cNvSpPr/>
      </dsp:nvSpPr>
      <dsp:spPr>
        <a:xfrm>
          <a:off x="720077" y="1728197"/>
          <a:ext cx="4449128" cy="27443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rgbClr val="000000"/>
              </a:solidFill>
            </a:rPr>
            <a:t>Самостійне </a:t>
          </a:r>
          <a:endParaRPr lang="uk-UA" sz="2400" b="0" kern="1200" dirty="0">
            <a:solidFill>
              <a:srgbClr val="000000"/>
            </a:solidFill>
          </a:endParaRPr>
        </a:p>
      </dsp:txBody>
      <dsp:txXfrm>
        <a:off x="1139036" y="2437147"/>
        <a:ext cx="2669476" cy="1509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AF46-7AE2-4E5E-9D7E-6CEB6F5CEA1E}">
      <dsp:nvSpPr>
        <dsp:cNvPr id="0" name=""/>
        <dsp:cNvSpPr/>
      </dsp:nvSpPr>
      <dsp:spPr>
        <a:xfrm>
          <a:off x="3337374" y="0"/>
          <a:ext cx="1112458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Лекції 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337374" y="0"/>
        <a:ext cx="1112458" cy="805412"/>
      </dsp:txXfrm>
    </dsp:sp>
    <dsp:sp modelId="{B09DCDA6-54C1-4E2F-9859-F7C61357F382}">
      <dsp:nvSpPr>
        <dsp:cNvPr id="0" name=""/>
        <dsp:cNvSpPr/>
      </dsp:nvSpPr>
      <dsp:spPr>
        <a:xfrm>
          <a:off x="2781145" y="805412"/>
          <a:ext cx="2224916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Читання 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70506" y="805412"/>
        <a:ext cx="1446195" cy="805412"/>
      </dsp:txXfrm>
    </dsp:sp>
    <dsp:sp modelId="{E88E0561-7757-452B-83B6-8643D7322E53}">
      <dsp:nvSpPr>
        <dsp:cNvPr id="0" name=""/>
        <dsp:cNvSpPr/>
      </dsp:nvSpPr>
      <dsp:spPr>
        <a:xfrm>
          <a:off x="2224916" y="1610825"/>
          <a:ext cx="3337374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Відео-</a:t>
          </a: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аудіо матеріали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08957" y="1610825"/>
        <a:ext cx="2169293" cy="805412"/>
      </dsp:txXfrm>
    </dsp:sp>
    <dsp:sp modelId="{97773B87-85ED-403E-B01A-E177613084AF}">
      <dsp:nvSpPr>
        <dsp:cNvPr id="0" name=""/>
        <dsp:cNvSpPr/>
      </dsp:nvSpPr>
      <dsp:spPr>
        <a:xfrm>
          <a:off x="1668687" y="2416238"/>
          <a:ext cx="4449833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Демонстрація 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47408" y="2416238"/>
        <a:ext cx="2892391" cy="805412"/>
      </dsp:txXfrm>
    </dsp:sp>
    <dsp:sp modelId="{BED00FFD-57B1-49C7-95EF-8D74DDF33147}">
      <dsp:nvSpPr>
        <dsp:cNvPr id="0" name=""/>
        <dsp:cNvSpPr/>
      </dsp:nvSpPr>
      <dsp:spPr>
        <a:xfrm>
          <a:off x="1112458" y="3221651"/>
          <a:ext cx="5562291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Участь в дискусійних групах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085859" y="3221651"/>
        <a:ext cx="3615489" cy="805412"/>
      </dsp:txXfrm>
    </dsp:sp>
    <dsp:sp modelId="{512D09D5-3693-419A-A583-D72937B3800C}">
      <dsp:nvSpPr>
        <dsp:cNvPr id="0" name=""/>
        <dsp:cNvSpPr/>
      </dsp:nvSpPr>
      <dsp:spPr>
        <a:xfrm>
          <a:off x="556229" y="4027064"/>
          <a:ext cx="6674749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Практичні дії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24310" y="4027064"/>
        <a:ext cx="4338587" cy="805412"/>
      </dsp:txXfrm>
    </dsp:sp>
    <dsp:sp modelId="{A654DA14-218C-4315-99DD-166DD291AFC3}">
      <dsp:nvSpPr>
        <dsp:cNvPr id="0" name=""/>
        <dsp:cNvSpPr/>
      </dsp:nvSpPr>
      <dsp:spPr>
        <a:xfrm>
          <a:off x="0" y="4832477"/>
          <a:ext cx="7787208" cy="805412"/>
        </a:xfrm>
        <a:prstGeom prst="trapezoid">
          <a:avLst>
            <a:gd name="adj" fmla="val 69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Навчання інших, негайне застосування знань</a:t>
          </a:r>
          <a:endParaRPr lang="uk-UA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62761" y="4832477"/>
        <a:ext cx="5061685" cy="805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DF221-C6B9-49F2-BF3C-DF3518850981}">
      <dsp:nvSpPr>
        <dsp:cNvPr id="0" name=""/>
        <dsp:cNvSpPr/>
      </dsp:nvSpPr>
      <dsp:spPr>
        <a:xfrm>
          <a:off x="571427" y="1151"/>
          <a:ext cx="2523865" cy="10095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Arial" pitchFamily="34" charset="0"/>
              <a:cs typeface="Arial" pitchFamily="34" charset="0"/>
            </a:rPr>
            <a:t>Для чого?</a:t>
          </a:r>
          <a:endParaRPr lang="uk-UA" sz="3200" b="1" kern="1200" dirty="0">
            <a:latin typeface="Arial" pitchFamily="34" charset="0"/>
            <a:cs typeface="Arial" pitchFamily="34" charset="0"/>
          </a:endParaRPr>
        </a:p>
      </dsp:txBody>
      <dsp:txXfrm>
        <a:off x="1076200" y="1151"/>
        <a:ext cx="1514319" cy="1009546"/>
      </dsp:txXfrm>
    </dsp:sp>
    <dsp:sp modelId="{BB2953EA-E60C-4747-ADE1-20B82DD06A37}">
      <dsp:nvSpPr>
        <dsp:cNvPr id="0" name=""/>
        <dsp:cNvSpPr/>
      </dsp:nvSpPr>
      <dsp:spPr>
        <a:xfrm>
          <a:off x="2767190" y="86962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Цілі 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3186152" y="86962"/>
        <a:ext cx="1256885" cy="837923"/>
      </dsp:txXfrm>
    </dsp:sp>
    <dsp:sp modelId="{07B2B6DD-B9EC-4DD8-99B6-5F923FE54B13}">
      <dsp:nvSpPr>
        <dsp:cNvPr id="0" name=""/>
        <dsp:cNvSpPr/>
      </dsp:nvSpPr>
      <dsp:spPr>
        <a:xfrm>
          <a:off x="4568725" y="86962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Очікувані результати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4987687" y="86962"/>
        <a:ext cx="1256885" cy="837923"/>
      </dsp:txXfrm>
    </dsp:sp>
    <dsp:sp modelId="{FA1524BD-FD88-42F3-84F4-AF161586F56C}">
      <dsp:nvSpPr>
        <dsp:cNvPr id="0" name=""/>
        <dsp:cNvSpPr/>
      </dsp:nvSpPr>
      <dsp:spPr>
        <a:xfrm>
          <a:off x="571427" y="1152033"/>
          <a:ext cx="2523865" cy="10095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Arial" pitchFamily="34" charset="0"/>
              <a:cs typeface="Arial" pitchFamily="34" charset="0"/>
            </a:rPr>
            <a:t>Для кого?</a:t>
          </a:r>
          <a:endParaRPr lang="uk-UA" sz="3200" b="1" kern="1200" dirty="0">
            <a:latin typeface="Arial" pitchFamily="34" charset="0"/>
            <a:cs typeface="Arial" pitchFamily="34" charset="0"/>
          </a:endParaRPr>
        </a:p>
      </dsp:txBody>
      <dsp:txXfrm>
        <a:off x="1076200" y="1152033"/>
        <a:ext cx="1514319" cy="1009546"/>
      </dsp:txXfrm>
    </dsp:sp>
    <dsp:sp modelId="{00E00D36-88B6-41A1-820E-5A7F6D012151}">
      <dsp:nvSpPr>
        <dsp:cNvPr id="0" name=""/>
        <dsp:cNvSpPr/>
      </dsp:nvSpPr>
      <dsp:spPr>
        <a:xfrm>
          <a:off x="2767190" y="1237845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Хто є цільовою аудиторією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3186152" y="1237845"/>
        <a:ext cx="1256885" cy="837923"/>
      </dsp:txXfrm>
    </dsp:sp>
    <dsp:sp modelId="{9D2E9A5F-C76A-4BCE-81CF-F7EE2E398575}">
      <dsp:nvSpPr>
        <dsp:cNvPr id="0" name=""/>
        <dsp:cNvSpPr/>
      </dsp:nvSpPr>
      <dsp:spPr>
        <a:xfrm>
          <a:off x="4568725" y="1237845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Яка їм буде користь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4987687" y="1237845"/>
        <a:ext cx="1256885" cy="837923"/>
      </dsp:txXfrm>
    </dsp:sp>
    <dsp:sp modelId="{1BB18E49-AFC4-41A2-9E0B-0B25ACA547FA}">
      <dsp:nvSpPr>
        <dsp:cNvPr id="0" name=""/>
        <dsp:cNvSpPr/>
      </dsp:nvSpPr>
      <dsp:spPr>
        <a:xfrm>
          <a:off x="571427" y="2302916"/>
          <a:ext cx="2523865" cy="10095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Arial" pitchFamily="34" charset="0"/>
              <a:cs typeface="Arial" pitchFamily="34" charset="0"/>
            </a:rPr>
            <a:t>Як?</a:t>
          </a:r>
          <a:endParaRPr lang="uk-UA" sz="3200" b="1" kern="1200" dirty="0">
            <a:latin typeface="Arial" pitchFamily="34" charset="0"/>
            <a:cs typeface="Arial" pitchFamily="34" charset="0"/>
          </a:endParaRPr>
        </a:p>
      </dsp:txBody>
      <dsp:txXfrm>
        <a:off x="1076200" y="2302916"/>
        <a:ext cx="1514319" cy="1009546"/>
      </dsp:txXfrm>
    </dsp:sp>
    <dsp:sp modelId="{9112150C-4810-41D9-86A1-4B51BE2D098F}">
      <dsp:nvSpPr>
        <dsp:cNvPr id="0" name=""/>
        <dsp:cNvSpPr/>
      </dsp:nvSpPr>
      <dsp:spPr>
        <a:xfrm>
          <a:off x="2767190" y="2388727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Групове навчання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3186152" y="2388727"/>
        <a:ext cx="1256885" cy="837923"/>
      </dsp:txXfrm>
    </dsp:sp>
    <dsp:sp modelId="{B8253A17-52F7-4426-BB5A-56F63EF8A29D}">
      <dsp:nvSpPr>
        <dsp:cNvPr id="0" name=""/>
        <dsp:cNvSpPr/>
      </dsp:nvSpPr>
      <dsp:spPr>
        <a:xfrm>
          <a:off x="4568725" y="2388727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Індивідуальне навчання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4987687" y="2388727"/>
        <a:ext cx="1256885" cy="837923"/>
      </dsp:txXfrm>
    </dsp:sp>
    <dsp:sp modelId="{508F90CA-E556-443D-ACAE-EE01F5565ACB}">
      <dsp:nvSpPr>
        <dsp:cNvPr id="0" name=""/>
        <dsp:cNvSpPr/>
      </dsp:nvSpPr>
      <dsp:spPr>
        <a:xfrm>
          <a:off x="6370260" y="2388727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Саморозвиток 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6789222" y="2388727"/>
        <a:ext cx="1256885" cy="837923"/>
      </dsp:txXfrm>
    </dsp:sp>
    <dsp:sp modelId="{2E67CC1B-0DC8-401D-B2D6-05F04F4A28D3}">
      <dsp:nvSpPr>
        <dsp:cNvPr id="0" name=""/>
        <dsp:cNvSpPr/>
      </dsp:nvSpPr>
      <dsp:spPr>
        <a:xfrm>
          <a:off x="571427" y="3453798"/>
          <a:ext cx="2523865" cy="10095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Arial" pitchFamily="34" charset="0"/>
              <a:cs typeface="Arial" pitchFamily="34" charset="0"/>
            </a:rPr>
            <a:t>Хто?</a:t>
          </a:r>
          <a:endParaRPr lang="uk-UA" sz="3200" b="1" kern="1200" dirty="0">
            <a:latin typeface="Arial" pitchFamily="34" charset="0"/>
            <a:cs typeface="Arial" pitchFamily="34" charset="0"/>
          </a:endParaRPr>
        </a:p>
      </dsp:txBody>
      <dsp:txXfrm>
        <a:off x="1076200" y="3453798"/>
        <a:ext cx="1514319" cy="1009546"/>
      </dsp:txXfrm>
    </dsp:sp>
    <dsp:sp modelId="{71D8DEA0-904D-49B2-B710-1BF7BEC1BA19}">
      <dsp:nvSpPr>
        <dsp:cNvPr id="0" name=""/>
        <dsp:cNvSpPr/>
      </dsp:nvSpPr>
      <dsp:spPr>
        <a:xfrm>
          <a:off x="2767190" y="3539610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Зовнішній </a:t>
          </a: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провайдер</a:t>
          </a:r>
          <a:endParaRPr lang="uk-UA" sz="12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186152" y="3539610"/>
        <a:ext cx="1256885" cy="837923"/>
      </dsp:txXfrm>
    </dsp:sp>
    <dsp:sp modelId="{FE070F29-C17A-4921-B4B3-DA529CE5C91E}">
      <dsp:nvSpPr>
        <dsp:cNvPr id="0" name=""/>
        <dsp:cNvSpPr/>
      </dsp:nvSpPr>
      <dsp:spPr>
        <a:xfrm>
          <a:off x="4568725" y="3539610"/>
          <a:ext cx="2094808" cy="837923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latin typeface="Arial" pitchFamily="34" charset="0"/>
              <a:cs typeface="Arial" pitchFamily="34" charset="0"/>
            </a:rPr>
            <a:t>Внутрішні експерти, тренери</a:t>
          </a:r>
          <a:endParaRPr lang="uk-UA" sz="1200" b="1" kern="1200" dirty="0">
            <a:latin typeface="Arial" pitchFamily="34" charset="0"/>
            <a:cs typeface="Arial" pitchFamily="34" charset="0"/>
          </a:endParaRPr>
        </a:p>
      </dsp:txBody>
      <dsp:txXfrm>
        <a:off x="4987687" y="3539610"/>
        <a:ext cx="1256885" cy="837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4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2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8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6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77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8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40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07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8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0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CDEE-DE59-4D99-B478-DF3CA273EBA4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930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CDEE-DE59-4D99-B478-DF3CA273EBA4}" type="datetimeFigureOut">
              <a:rPr lang="uk-UA" smtClean="0"/>
              <a:t>13.10.2014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66CD-B17C-46D5-A652-8F1F6433C95C}" type="slidenum">
              <a:rPr lang="uk-UA" smtClean="0"/>
              <a:t>‹№›</a:t>
            </a:fld>
            <a:endParaRPr lang="uk-UA"/>
          </a:p>
        </p:txBody>
      </p:sp>
      <p:grpSp>
        <p:nvGrpSpPr>
          <p:cNvPr id="9" name="Групувати 8"/>
          <p:cNvGrpSpPr/>
          <p:nvPr/>
        </p:nvGrpSpPr>
        <p:grpSpPr>
          <a:xfrm>
            <a:off x="467544" y="5937216"/>
            <a:ext cx="8676456" cy="836620"/>
            <a:chOff x="467544" y="5937216"/>
            <a:chExt cx="8676456" cy="836620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937216"/>
              <a:ext cx="1080120" cy="83662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6141336"/>
              <a:ext cx="7596336" cy="428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4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9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k.in.ua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ffice@rok.in.u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65" y="183809"/>
            <a:ext cx="5683670" cy="48455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149080"/>
            <a:ext cx="8280920" cy="1470025"/>
          </a:xfrm>
          <a:solidFill>
            <a:srgbClr val="F2F2F2">
              <a:alpha val="52941"/>
            </a:srgbClr>
          </a:solidFill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9999"/>
                </a:solidFill>
              </a:rPr>
              <a:t>Форми навчання дорослих</a:t>
            </a:r>
            <a:endParaRPr lang="uk-UA" sz="4000" b="1" dirty="0">
              <a:solidFill>
                <a:srgbClr val="009999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8280920" cy="6256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uk-UA" sz="2400" b="1" dirty="0" smtClean="0"/>
              <a:t>Розвиток. Практичність. Відповідальність.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0328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Доцільна, якщо: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Аудиторія зовсім не знайома з темою</a:t>
            </a:r>
          </a:p>
          <a:p>
            <a:r>
              <a:rPr lang="uk-UA" sz="2800" dirty="0" smtClean="0"/>
              <a:t>Потрібно донести знання до великої кількості людей</a:t>
            </a:r>
          </a:p>
          <a:p>
            <a:r>
              <a:rPr lang="uk-UA" sz="2800" dirty="0" smtClean="0"/>
              <a:t>Як частина практичної форми (тренінгу, практикуму тощо)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Семінар 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Презентація кращих практик від одного </a:t>
            </a:r>
            <a:r>
              <a:rPr lang="uk-UA" dirty="0"/>
              <a:t>чи декількох </a:t>
            </a:r>
            <a:r>
              <a:rPr lang="uk-UA" dirty="0" smtClean="0"/>
              <a:t>експертів. </a:t>
            </a:r>
          </a:p>
          <a:p>
            <a:pPr marL="0" indent="0">
              <a:buNone/>
            </a:pPr>
            <a:r>
              <a:rPr lang="uk-UA" dirty="0" smtClean="0"/>
              <a:t>Учасники заохочуються </a:t>
            </a:r>
            <a:r>
              <a:rPr lang="uk-UA" dirty="0"/>
              <a:t>до активної дискусії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4674"/>
            <a:ext cx="4038600" cy="2677014"/>
          </a:xfrm>
        </p:spPr>
      </p:pic>
    </p:spTree>
    <p:extLst>
      <p:ext uri="{BB962C8B-B14F-4D97-AF65-F5344CB8AC3E}">
        <p14:creationId xmlns:p14="http://schemas.microsoft.com/office/powerpoint/2010/main" val="35393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Доцільна, якщо: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Потрібна робота в малих групах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Щоб кожен учасник брав участь в обговоренні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Для кращого засвоєнні теоретичного матеріалу</a:t>
            </a:r>
          </a:p>
          <a:p>
            <a:pPr>
              <a:lnSpc>
                <a:spcPct val="150000"/>
              </a:lnSpc>
            </a:pPr>
            <a:endParaRPr lang="uk-UA" sz="2800" dirty="0" smtClean="0"/>
          </a:p>
          <a:p>
            <a:pPr>
              <a:lnSpc>
                <a:spcPct val="150000"/>
              </a:lnSpc>
            </a:pP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9999"/>
                </a:solidFill>
              </a:rPr>
              <a:t>Воркшоп</a:t>
            </a:r>
            <a:r>
              <a:rPr lang="uk-UA" dirty="0" smtClean="0">
                <a:solidFill>
                  <a:srgbClr val="009999"/>
                </a:solidFill>
              </a:rPr>
              <a:t> </a:t>
            </a:r>
            <a:r>
              <a:rPr lang="uk-UA" dirty="0" smtClean="0">
                <a:solidFill>
                  <a:srgbClr val="009999"/>
                </a:solidFill>
              </a:rPr>
              <a:t>(практикум)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Семінар, в якому учасники </a:t>
            </a:r>
            <a:r>
              <a:rPr lang="uk-UA" sz="2400" dirty="0" smtClean="0"/>
              <a:t>активно залучаються до </a:t>
            </a:r>
            <a:r>
              <a:rPr lang="uk-UA" sz="2400" dirty="0" smtClean="0">
                <a:solidFill>
                  <a:srgbClr val="009999"/>
                </a:solidFill>
              </a:rPr>
              <a:t>дискусії</a:t>
            </a:r>
            <a:r>
              <a:rPr lang="uk-UA" sz="2400" dirty="0" smtClean="0"/>
              <a:t> або </a:t>
            </a:r>
            <a:r>
              <a:rPr lang="uk-UA" sz="2400" dirty="0" smtClean="0">
                <a:solidFill>
                  <a:srgbClr val="009999"/>
                </a:solidFill>
              </a:rPr>
              <a:t>діяльності</a:t>
            </a:r>
            <a:r>
              <a:rPr lang="uk-UA" sz="2400" dirty="0" smtClean="0"/>
              <a:t> для вирішення </a:t>
            </a:r>
            <a:r>
              <a:rPr lang="uk-UA" sz="2400" dirty="0" smtClean="0"/>
              <a:t>актуальних </a:t>
            </a:r>
            <a:r>
              <a:rPr lang="uk-UA" sz="2400" dirty="0" smtClean="0">
                <a:solidFill>
                  <a:srgbClr val="009999"/>
                </a:solidFill>
              </a:rPr>
              <a:t>робочих питань </a:t>
            </a:r>
            <a:r>
              <a:rPr lang="uk-UA" sz="2400" dirty="0" smtClean="0"/>
              <a:t>або для отримання додаткового </a:t>
            </a:r>
            <a:r>
              <a:rPr lang="uk-UA" sz="2400" dirty="0" smtClean="0">
                <a:solidFill>
                  <a:srgbClr val="009999"/>
                </a:solidFill>
              </a:rPr>
              <a:t>практичного </a:t>
            </a:r>
            <a:r>
              <a:rPr lang="uk-UA" sz="2400" dirty="0" smtClean="0">
                <a:solidFill>
                  <a:srgbClr val="009999"/>
                </a:solidFill>
              </a:rPr>
              <a:t>досвіду </a:t>
            </a:r>
            <a:r>
              <a:rPr lang="uk-UA" sz="2400" dirty="0" smtClean="0"/>
              <a:t>на вибрану тему</a:t>
            </a:r>
            <a:endParaRPr lang="uk-UA" sz="2400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96" y="1988661"/>
            <a:ext cx="2578608" cy="3749040"/>
          </a:xfrm>
        </p:spPr>
      </p:pic>
    </p:spTree>
    <p:extLst>
      <p:ext uri="{BB962C8B-B14F-4D97-AF65-F5344CB8AC3E}">
        <p14:creationId xmlns:p14="http://schemas.microsoft.com/office/powerpoint/2010/main" val="14508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9999"/>
                </a:solidFill>
              </a:rPr>
              <a:t>Переваги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100</a:t>
            </a:r>
            <a:r>
              <a:rPr lang="uk-UA" sz="2800" dirty="0" smtClean="0"/>
              <a:t>% </a:t>
            </a:r>
            <a:r>
              <a:rPr lang="uk-UA" sz="2800" dirty="0" smtClean="0"/>
              <a:t>практичність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Конкретні інструменти</a:t>
            </a:r>
            <a:endParaRPr lang="uk-UA" sz="2800" dirty="0" smtClean="0"/>
          </a:p>
          <a:p>
            <a:pPr>
              <a:lnSpc>
                <a:spcPct val="150000"/>
              </a:lnSpc>
            </a:pPr>
            <a:r>
              <a:rPr lang="uk-UA" sz="2800" dirty="0" smtClean="0"/>
              <a:t>Невелика група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«Живий</a:t>
            </a:r>
            <a:r>
              <a:rPr lang="uk-UA" sz="2800" dirty="0" smtClean="0"/>
              <a:t>» результат</a:t>
            </a:r>
            <a:endParaRPr lang="uk-UA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9999"/>
                </a:solidFill>
              </a:rPr>
              <a:t>Вебінар</a:t>
            </a:r>
            <a:r>
              <a:rPr lang="uk-UA" dirty="0" smtClean="0">
                <a:solidFill>
                  <a:srgbClr val="009999"/>
                </a:solidFill>
              </a:rPr>
              <a:t> 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345638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Семінар, який проводиться за допомогою </a:t>
            </a:r>
            <a:r>
              <a:rPr lang="uk-UA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веб-технологій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для учасників, які знаходяться </a:t>
            </a: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віддалено</a:t>
            </a:r>
            <a:endParaRPr lang="uk-UA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98501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811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 smtClean="0"/>
              <a:t>Переваги </a:t>
            </a:r>
            <a:endParaRPr lang="uk-UA" b="1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Охоплення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учасників, незалежно від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їх місця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знаходження</a:t>
            </a:r>
          </a:p>
          <a:p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Кількість учасників може бути досить великою</a:t>
            </a:r>
          </a:p>
          <a:p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Доступний моментальний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фідбек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від учасників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вебінар-тренера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(через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чат) 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Бізнес-тренінг</a:t>
            </a:r>
            <a:endParaRPr lang="uk-UA" dirty="0">
              <a:solidFill>
                <a:srgbClr val="009999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9360"/>
            <a:ext cx="4038600" cy="2687643"/>
          </a:xfrm>
        </p:spPr>
      </p:pic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Вид навчання, який розвиває </a:t>
            </a: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ділові навички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вміння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учасників для </a:t>
            </a: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покращення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їх виконання, </a:t>
            </a: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розширення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можливостей </a:t>
            </a: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досягнення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цілей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9999"/>
                </a:solidFill>
              </a:rPr>
              <a:t>Переваги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Невелика група: </a:t>
            </a:r>
            <a:r>
              <a:rPr lang="uk-UA" sz="2800" dirty="0" smtClean="0">
                <a:sym typeface="Symbol"/>
              </a:rPr>
              <a:t></a:t>
            </a:r>
            <a:r>
              <a:rPr lang="uk-UA" sz="2800" dirty="0" smtClean="0"/>
              <a:t>10 – 20 осіб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Практичність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Скерованість на розвиток потрібних навичок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Спілкування учасників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Розширення досвіду учасників</a:t>
            </a:r>
          </a:p>
          <a:p>
            <a:pPr marL="0" indent="0">
              <a:lnSpc>
                <a:spcPct val="150000"/>
              </a:lnSpc>
              <a:buNone/>
            </a:pPr>
            <a:endParaRPr lang="uk-UA" sz="2800" dirty="0" smtClean="0"/>
          </a:p>
          <a:p>
            <a:pPr>
              <a:lnSpc>
                <a:spcPct val="150000"/>
              </a:lnSpc>
            </a:pP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Майстер-клас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2536304"/>
            <a:ext cx="4038600" cy="262088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Сесія </a:t>
            </a:r>
            <a:r>
              <a:rPr lang="uk-UA" dirty="0" err="1" smtClean="0"/>
              <a:t>менторингу</a:t>
            </a:r>
            <a:r>
              <a:rPr lang="uk-UA" dirty="0" smtClean="0"/>
              <a:t> від </a:t>
            </a:r>
            <a:r>
              <a:rPr lang="uk-UA" dirty="0" smtClean="0"/>
              <a:t>експерта для малої групи студентів/учасників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85" y="2524674"/>
            <a:ext cx="4014230" cy="2677014"/>
          </a:xfrm>
        </p:spPr>
      </p:pic>
    </p:spTree>
    <p:extLst>
      <p:ext uri="{BB962C8B-B14F-4D97-AF65-F5344CB8AC3E}">
        <p14:creationId xmlns:p14="http://schemas.microsoft.com/office/powerpoint/2010/main" val="2346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Скажи мені – і я забуду.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Покажи мені – і я запам'ятаю.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Дозволь мені зробити – і це стане моїм назавжди</a:t>
            </a:r>
          </a:p>
          <a:p>
            <a:pPr marL="0" indent="0">
              <a:buNone/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uk-U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Китайська приказка</a:t>
            </a:r>
            <a:endParaRPr lang="uk-UA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7222"/>
            <a:ext cx="4038600" cy="2268958"/>
          </a:xfrm>
        </p:spPr>
      </p:pic>
    </p:spTree>
    <p:extLst>
      <p:ext uri="{BB962C8B-B14F-4D97-AF65-F5344CB8AC3E}">
        <p14:creationId xmlns:p14="http://schemas.microsoft.com/office/powerpoint/2010/main" val="3494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Переваги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100</a:t>
            </a:r>
            <a:r>
              <a:rPr lang="uk-UA" sz="2800" dirty="0" smtClean="0"/>
              <a:t>% практичність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Невелика група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Досвід експерта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Індивідуальна робота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2500"/>
            <a:ext cx="3096344" cy="346050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rgbClr val="009999"/>
                </a:solidFill>
              </a:rPr>
              <a:t>Піраміда </a:t>
            </a:r>
            <a:r>
              <a:rPr lang="uk-UA" sz="2400" b="1" i="1" dirty="0" smtClean="0">
                <a:solidFill>
                  <a:srgbClr val="009999"/>
                </a:solidFill>
              </a:rPr>
              <a:t>знань </a:t>
            </a:r>
            <a:r>
              <a:rPr lang="en-US" sz="2400" b="1" i="1" dirty="0" smtClean="0">
                <a:solidFill>
                  <a:srgbClr val="009999"/>
                </a:solidFill>
              </a:rPr>
              <a:t>ROK</a:t>
            </a:r>
            <a:endParaRPr lang="uk-UA" sz="2400" b="1" i="1" dirty="0">
              <a:solidFill>
                <a:srgbClr val="009999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49836"/>
              </p:ext>
            </p:extLst>
          </p:nvPr>
        </p:nvGraphicFramePr>
        <p:xfrm>
          <a:off x="457200" y="188641"/>
          <a:ext cx="7787208" cy="563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652534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National Training Laboratories in Bethel, Maine</a:t>
            </a:r>
            <a:endParaRPr lang="uk-U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5%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10%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0515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20%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29783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30%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50%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599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75%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0392" y="545719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95%</a:t>
            </a:r>
            <a:endParaRPr lang="uk-UA" b="1" dirty="0"/>
          </a:p>
        </p:txBody>
      </p:sp>
      <p:cxnSp>
        <p:nvCxnSpPr>
          <p:cNvPr id="17" name="Пряма сполучна лінія 16"/>
          <p:cNvCxnSpPr/>
          <p:nvPr/>
        </p:nvCxnSpPr>
        <p:spPr>
          <a:xfrm>
            <a:off x="2123728" y="3573016"/>
            <a:ext cx="45005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9672" y="773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Лекція </a:t>
            </a:r>
            <a:endParaRPr lang="uk-UA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 зі стрілкою 13"/>
          <p:cNvCxnSpPr/>
          <p:nvPr/>
        </p:nvCxnSpPr>
        <p:spPr>
          <a:xfrm flipV="1">
            <a:off x="3275856" y="773996"/>
            <a:ext cx="576064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>
            <a:off x="3275856" y="958662"/>
            <a:ext cx="288032" cy="3507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3" idx="3"/>
          </p:cNvCxnSpPr>
          <p:nvPr/>
        </p:nvCxnSpPr>
        <p:spPr>
          <a:xfrm flipH="1">
            <a:off x="3131840" y="958662"/>
            <a:ext cx="144016" cy="1092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592" y="18668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Семінар </a:t>
            </a:r>
            <a:endParaRPr lang="uk-UA" dirty="0"/>
          </a:p>
        </p:txBody>
      </p:sp>
      <p:cxnSp>
        <p:nvCxnSpPr>
          <p:cNvPr id="24" name="Пряма зі стрілкою 23"/>
          <p:cNvCxnSpPr>
            <a:stCxn id="20" idx="3"/>
          </p:cNvCxnSpPr>
          <p:nvPr/>
        </p:nvCxnSpPr>
        <p:spPr>
          <a:xfrm flipV="1">
            <a:off x="2339752" y="995536"/>
            <a:ext cx="1368152" cy="10560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>
            <a:stCxn id="20" idx="3"/>
          </p:cNvCxnSpPr>
          <p:nvPr/>
        </p:nvCxnSpPr>
        <p:spPr>
          <a:xfrm flipH="1">
            <a:off x="2123728" y="2051556"/>
            <a:ext cx="216024" cy="17374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12360" y="2818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Тренінг </a:t>
            </a:r>
            <a:endParaRPr lang="uk-UA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9465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Вебінар</a:t>
            </a:r>
            <a:r>
              <a:rPr lang="uk-UA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 зі стрілкою 34"/>
          <p:cNvCxnSpPr/>
          <p:nvPr/>
        </p:nvCxnSpPr>
        <p:spPr>
          <a:xfrm flipH="1" flipV="1">
            <a:off x="5004048" y="866329"/>
            <a:ext cx="2160240" cy="25841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>
            <a:stCxn id="31" idx="1"/>
          </p:cNvCxnSpPr>
          <p:nvPr/>
        </p:nvCxnSpPr>
        <p:spPr>
          <a:xfrm flipH="1">
            <a:off x="5508104" y="1131214"/>
            <a:ext cx="1656184" cy="110500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/>
          <p:cNvCxnSpPr>
            <a:stCxn id="31" idx="1"/>
          </p:cNvCxnSpPr>
          <p:nvPr/>
        </p:nvCxnSpPr>
        <p:spPr>
          <a:xfrm flipH="1">
            <a:off x="6372200" y="1131214"/>
            <a:ext cx="792088" cy="184715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зі стрілкою 46"/>
          <p:cNvCxnSpPr>
            <a:stCxn id="30" idx="1"/>
          </p:cNvCxnSpPr>
          <p:nvPr/>
        </p:nvCxnSpPr>
        <p:spPr>
          <a:xfrm flipH="1" flipV="1">
            <a:off x="4950042" y="958662"/>
            <a:ext cx="2862318" cy="20443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>
            <a:stCxn id="30" idx="1"/>
          </p:cNvCxnSpPr>
          <p:nvPr/>
        </p:nvCxnSpPr>
        <p:spPr>
          <a:xfrm flipH="1" flipV="1">
            <a:off x="5796136" y="2420888"/>
            <a:ext cx="2016224" cy="582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>
            <a:stCxn id="30" idx="1"/>
          </p:cNvCxnSpPr>
          <p:nvPr/>
        </p:nvCxnSpPr>
        <p:spPr>
          <a:xfrm flipH="1">
            <a:off x="6228184" y="3002966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>
            <a:stCxn id="30" idx="1"/>
          </p:cNvCxnSpPr>
          <p:nvPr/>
        </p:nvCxnSpPr>
        <p:spPr>
          <a:xfrm flipH="1">
            <a:off x="6624228" y="3002966"/>
            <a:ext cx="1188132" cy="786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>
            <a:stCxn id="30" idx="1"/>
          </p:cNvCxnSpPr>
          <p:nvPr/>
        </p:nvCxnSpPr>
        <p:spPr>
          <a:xfrm flipH="1">
            <a:off x="7416316" y="3002966"/>
            <a:ext cx="396044" cy="1966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7504" y="26336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Майстер-клас</a:t>
            </a:r>
            <a:endParaRPr lang="uk-UA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 зі стрілкою 65"/>
          <p:cNvCxnSpPr/>
          <p:nvPr/>
        </p:nvCxnSpPr>
        <p:spPr>
          <a:xfrm>
            <a:off x="1979712" y="2818300"/>
            <a:ext cx="648072" cy="10199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>
            <a:off x="1979712" y="2818300"/>
            <a:ext cx="0" cy="115540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/>
          <p:cNvCxnSpPr>
            <a:stCxn id="56" idx="3"/>
          </p:cNvCxnSpPr>
          <p:nvPr/>
        </p:nvCxnSpPr>
        <p:spPr>
          <a:xfrm flipH="1">
            <a:off x="1403648" y="2818300"/>
            <a:ext cx="576064" cy="196607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/>
          <p:cNvCxnSpPr>
            <a:stCxn id="56" idx="3"/>
          </p:cNvCxnSpPr>
          <p:nvPr/>
        </p:nvCxnSpPr>
        <p:spPr>
          <a:xfrm flipH="1">
            <a:off x="899592" y="2818300"/>
            <a:ext cx="1080120" cy="263889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зі стрілкою 74"/>
          <p:cNvCxnSpPr/>
          <p:nvPr/>
        </p:nvCxnSpPr>
        <p:spPr>
          <a:xfrm>
            <a:off x="7812360" y="3002966"/>
            <a:ext cx="72008" cy="2638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7504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Воркшоп</a:t>
            </a:r>
            <a:r>
              <a:rPr lang="uk-UA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Пряма зі стрілкою 78"/>
          <p:cNvCxnSpPr>
            <a:stCxn id="77" idx="3"/>
          </p:cNvCxnSpPr>
          <p:nvPr/>
        </p:nvCxnSpPr>
        <p:spPr>
          <a:xfrm>
            <a:off x="1403648" y="3757682"/>
            <a:ext cx="720080" cy="40069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зі стрілкою 80"/>
          <p:cNvCxnSpPr>
            <a:stCxn id="77" idx="3"/>
          </p:cNvCxnSpPr>
          <p:nvPr/>
        </p:nvCxnSpPr>
        <p:spPr>
          <a:xfrm>
            <a:off x="1403648" y="3757682"/>
            <a:ext cx="0" cy="188418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0" grpId="0"/>
      <p:bldP spid="31" grpId="0"/>
      <p:bldP spid="5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94932"/>
            <a:ext cx="7772400" cy="103832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9999"/>
                </a:solidFill>
              </a:rPr>
              <a:t>Індивідуальний підхід</a:t>
            </a:r>
            <a:endParaRPr lang="uk-UA" dirty="0">
              <a:solidFill>
                <a:srgbClr val="0099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64" y="692696"/>
            <a:ext cx="6667500" cy="3752850"/>
          </a:xfrm>
          <a:prstGeom prst="rect">
            <a:avLst/>
          </a:prstGeom>
        </p:spPr>
      </p:pic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17063" y="2906713"/>
            <a:ext cx="7277649" cy="1500187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Післятренінгова</a:t>
            </a:r>
            <a:r>
              <a:rPr lang="uk-UA" sz="2400" b="1" dirty="0" smtClean="0">
                <a:solidFill>
                  <a:schemeClr val="bg1"/>
                </a:solidFill>
              </a:rPr>
              <a:t> підтримка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9999"/>
                </a:solidFill>
              </a:rPr>
              <a:t>Коучинг</a:t>
            </a:r>
            <a:r>
              <a:rPr lang="uk-UA" dirty="0" smtClean="0">
                <a:solidFill>
                  <a:srgbClr val="009999"/>
                </a:solidFill>
              </a:rPr>
              <a:t> </a:t>
            </a:r>
            <a:endParaRPr lang="uk-UA" dirty="0">
              <a:solidFill>
                <a:srgbClr val="009999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9"/>
          <a:stretch/>
        </p:blipFill>
        <p:spPr>
          <a:xfrm>
            <a:off x="279830" y="2204864"/>
            <a:ext cx="4210283" cy="3152994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Розкриття потенціалу</a:t>
            </a:r>
          </a:p>
          <a:p>
            <a:r>
              <a:rPr lang="uk-UA" dirty="0" smtClean="0"/>
              <a:t>Досягнення </a:t>
            </a:r>
            <a:r>
              <a:rPr lang="uk-UA" dirty="0" smtClean="0"/>
              <a:t>результату</a:t>
            </a:r>
          </a:p>
          <a:p>
            <a:r>
              <a:rPr lang="uk-UA" dirty="0" smtClean="0"/>
              <a:t>Відповідальність </a:t>
            </a:r>
            <a:r>
              <a:rPr lang="uk-UA" dirty="0" smtClean="0"/>
              <a:t>клієнта</a:t>
            </a:r>
          </a:p>
          <a:p>
            <a:r>
              <a:rPr lang="uk-UA" dirty="0" err="1" smtClean="0"/>
              <a:t>Коуч</a:t>
            </a:r>
            <a:r>
              <a:rPr lang="uk-UA" dirty="0" smtClean="0"/>
              <a:t> – не експерт</a:t>
            </a:r>
          </a:p>
          <a:p>
            <a:r>
              <a:rPr lang="uk-UA" dirty="0" smtClean="0"/>
              <a:t>Клієнт задає рамки</a:t>
            </a:r>
          </a:p>
          <a:p>
            <a:r>
              <a:rPr lang="uk-UA" dirty="0" err="1" smtClean="0"/>
              <a:t>Сец</a:t>
            </a:r>
            <a:r>
              <a:rPr lang="uk-UA" dirty="0" smtClean="0"/>
              <a:t>. </a:t>
            </a:r>
            <a:r>
              <a:rPr lang="uk-UA" dirty="0" smtClean="0"/>
              <a:t>підготовка </a:t>
            </a:r>
            <a:r>
              <a:rPr lang="uk-UA" dirty="0" err="1" smtClean="0"/>
              <a:t>коуча</a:t>
            </a:r>
            <a:r>
              <a:rPr lang="uk-UA" dirty="0" smtClean="0"/>
              <a:t>, </a:t>
            </a:r>
            <a:r>
              <a:rPr lang="uk-UA" dirty="0" smtClean="0"/>
              <a:t>сертифікація</a:t>
            </a:r>
          </a:p>
          <a:p>
            <a:r>
              <a:rPr lang="uk-UA" dirty="0" smtClean="0"/>
              <a:t>Особистісний </a:t>
            </a:r>
            <a:r>
              <a:rPr lang="uk-UA" dirty="0" smtClean="0"/>
              <a:t>ріст людини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7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9999"/>
                </a:solidFill>
              </a:rPr>
              <a:t>Менторинг</a:t>
            </a:r>
            <a:r>
              <a:rPr lang="uk-UA" dirty="0" smtClean="0">
                <a:solidFill>
                  <a:srgbClr val="009999"/>
                </a:solidFill>
              </a:rPr>
              <a:t> </a:t>
            </a:r>
            <a:endParaRPr lang="uk-UA" dirty="0">
              <a:solidFill>
                <a:srgbClr val="009999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5815"/>
            <a:ext cx="4038600" cy="2694733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Довготривалий процес</a:t>
            </a:r>
          </a:p>
          <a:p>
            <a:r>
              <a:rPr lang="uk-UA" dirty="0" smtClean="0"/>
              <a:t>Обмін досвідом </a:t>
            </a:r>
          </a:p>
          <a:p>
            <a:r>
              <a:rPr lang="uk-UA" dirty="0" smtClean="0"/>
              <a:t>Вдосконалення практики</a:t>
            </a:r>
          </a:p>
          <a:p>
            <a:r>
              <a:rPr lang="uk-UA" dirty="0" smtClean="0"/>
              <a:t>Ментор – успішний експерт</a:t>
            </a:r>
          </a:p>
          <a:p>
            <a:r>
              <a:rPr lang="uk-UA" dirty="0" smtClean="0"/>
              <a:t>Тему задає підопічний</a:t>
            </a:r>
          </a:p>
          <a:p>
            <a:r>
              <a:rPr lang="uk-UA" dirty="0" smtClean="0"/>
              <a:t>Професійна </a:t>
            </a:r>
            <a:r>
              <a:rPr lang="uk-UA" dirty="0" smtClean="0"/>
              <a:t>сфера людини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4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Наставництво </a:t>
            </a:r>
            <a:endParaRPr lang="uk-UA" dirty="0">
              <a:solidFill>
                <a:srgbClr val="009999"/>
              </a:solidFill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600" dirty="0" smtClean="0"/>
              <a:t>Роби як я</a:t>
            </a:r>
          </a:p>
          <a:p>
            <a:r>
              <a:rPr lang="uk-UA" sz="2600" dirty="0" smtClean="0"/>
              <a:t>Розвиток навичок  роботи</a:t>
            </a:r>
          </a:p>
          <a:p>
            <a:r>
              <a:rPr lang="uk-UA" sz="2600" dirty="0" smtClean="0"/>
              <a:t>Є </a:t>
            </a:r>
            <a:r>
              <a:rPr lang="uk-UA" sz="2600" dirty="0" smtClean="0"/>
              <a:t>план</a:t>
            </a:r>
          </a:p>
          <a:p>
            <a:r>
              <a:rPr lang="uk-UA" sz="2600" dirty="0" smtClean="0"/>
              <a:t>Наставник – експерт</a:t>
            </a:r>
          </a:p>
          <a:p>
            <a:r>
              <a:rPr lang="uk-UA" sz="2600" dirty="0" smtClean="0"/>
              <a:t>Наставник задає рамки</a:t>
            </a:r>
          </a:p>
          <a:p>
            <a:r>
              <a:rPr lang="uk-UA" sz="2600" dirty="0" smtClean="0"/>
              <a:t>Професійний розвиток працівника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4950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вибрати форму навчання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97204"/>
              </p:ext>
            </p:extLst>
          </p:nvPr>
        </p:nvGraphicFramePr>
        <p:xfrm>
          <a:off x="0" y="1340769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96144"/>
            <a:ext cx="2700148" cy="4221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Звертайтесь</a:t>
            </a:r>
            <a:r>
              <a:rPr lang="uk-UA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  <a:hlinkClick r:id="rId3"/>
              </a:rPr>
              <a:t>www.rok.in.ua</a:t>
            </a:r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uk-UA" b="1" dirty="0" smtClean="0">
              <a:solidFill>
                <a:srgbClr val="00A79D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  <a:hlinkClick r:id="rId4"/>
              </a:rPr>
              <a:t>office@rok.in.ua</a:t>
            </a:r>
            <a:endParaRPr lang="en-US" b="1" dirty="0" smtClean="0">
              <a:solidFill>
                <a:srgbClr val="00A79D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b="1" dirty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+38 097 064 91 27 </a:t>
            </a:r>
            <a:endParaRPr lang="uk-UA" b="1" dirty="0">
              <a:solidFill>
                <a:srgbClr val="00A79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809"/>
            <a:ext cx="1272611" cy="1084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74638"/>
            <a:ext cx="843528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9999"/>
                </a:solidFill>
              </a:rPr>
              <a:t>Принципи </a:t>
            </a:r>
            <a:r>
              <a:rPr lang="en-US" sz="4000" dirty="0" smtClean="0">
                <a:solidFill>
                  <a:srgbClr val="009999"/>
                </a:solidFill>
              </a:rPr>
              <a:t>ROK-</a:t>
            </a:r>
            <a:r>
              <a:rPr lang="uk-UA" sz="4000" dirty="0" smtClean="0">
                <a:solidFill>
                  <a:srgbClr val="009999"/>
                </a:solidFill>
              </a:rPr>
              <a:t>навчання </a:t>
            </a:r>
            <a:endParaRPr lang="uk-UA" sz="4000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009999"/>
                </a:solidFill>
              </a:rPr>
              <a:t>Розвиток</a:t>
            </a:r>
            <a:r>
              <a:rPr lang="uk-UA" sz="2800" dirty="0" smtClean="0"/>
              <a:t> компетентності </a:t>
            </a:r>
            <a:r>
              <a:rPr lang="uk-UA" sz="2800" dirty="0"/>
              <a:t>через </a:t>
            </a:r>
            <a:r>
              <a:rPr lang="uk-UA" sz="2800" dirty="0">
                <a:solidFill>
                  <a:srgbClr val="009999"/>
                </a:solidFill>
              </a:rPr>
              <a:t>навчання в дії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Отримання </a:t>
            </a:r>
            <a:r>
              <a:rPr lang="uk-UA" sz="2800" dirty="0" smtClean="0">
                <a:solidFill>
                  <a:srgbClr val="009999"/>
                </a:solidFill>
              </a:rPr>
              <a:t>користі</a:t>
            </a:r>
            <a:r>
              <a:rPr lang="uk-UA" sz="2800" dirty="0" smtClean="0"/>
              <a:t> від знань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009999"/>
                </a:solidFill>
              </a:rPr>
              <a:t>Відповідальність</a:t>
            </a:r>
            <a:r>
              <a:rPr lang="uk-UA" sz="2800" dirty="0" smtClean="0"/>
              <a:t> за власне навчання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009999"/>
                </a:solidFill>
              </a:rPr>
              <a:t>Індивідуалізація</a:t>
            </a:r>
            <a:r>
              <a:rPr lang="uk-UA" sz="2800" dirty="0" smtClean="0"/>
              <a:t> навчання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009999"/>
                </a:solidFill>
              </a:rPr>
              <a:t>Усвідомлення змін</a:t>
            </a:r>
            <a:r>
              <a:rPr lang="uk-UA" sz="2800" dirty="0" smtClean="0"/>
              <a:t> на </a:t>
            </a:r>
            <a:r>
              <a:rPr lang="uk-UA" sz="2800" dirty="0" smtClean="0"/>
              <a:t>краще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2291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Дорослі хочуть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9999"/>
                </a:solidFill>
              </a:rPr>
              <a:t>Самостійності</a:t>
            </a:r>
            <a:r>
              <a:rPr lang="uk-UA" sz="2800" dirty="0" smtClean="0"/>
              <a:t> та </a:t>
            </a:r>
            <a:r>
              <a:rPr lang="uk-UA" sz="2800" dirty="0" smtClean="0">
                <a:solidFill>
                  <a:srgbClr val="009999"/>
                </a:solidFill>
              </a:rPr>
              <a:t>самореалізації</a:t>
            </a:r>
          </a:p>
          <a:p>
            <a:r>
              <a:rPr lang="uk-UA" sz="2800" dirty="0" smtClean="0"/>
              <a:t>Фокусування на </a:t>
            </a:r>
            <a:r>
              <a:rPr lang="uk-UA" sz="2800" dirty="0" smtClean="0">
                <a:solidFill>
                  <a:srgbClr val="009999"/>
                </a:solidFill>
              </a:rPr>
              <a:t>професійних</a:t>
            </a:r>
            <a:r>
              <a:rPr lang="uk-UA" sz="2800" dirty="0" smtClean="0"/>
              <a:t> цілях, проблемах та завданнях</a:t>
            </a:r>
          </a:p>
          <a:p>
            <a:r>
              <a:rPr lang="uk-UA" sz="2800" dirty="0" smtClean="0">
                <a:solidFill>
                  <a:srgbClr val="009999"/>
                </a:solidFill>
              </a:rPr>
              <a:t>Практичного</a:t>
            </a:r>
            <a:r>
              <a:rPr lang="uk-UA" sz="2800" dirty="0" smtClean="0"/>
              <a:t> застосування нових знань</a:t>
            </a:r>
          </a:p>
          <a:p>
            <a:r>
              <a:rPr lang="uk-UA" sz="2800" dirty="0" smtClean="0"/>
              <a:t>Встановлення та підтримання </a:t>
            </a:r>
            <a:r>
              <a:rPr lang="uk-UA" sz="2800" dirty="0" smtClean="0">
                <a:solidFill>
                  <a:srgbClr val="009999"/>
                </a:solidFill>
              </a:rPr>
              <a:t>міжособистісних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009999"/>
                </a:solidFill>
              </a:rPr>
              <a:t>стосунків</a:t>
            </a:r>
          </a:p>
          <a:p>
            <a:r>
              <a:rPr lang="uk-UA" sz="2800" dirty="0" err="1" smtClean="0">
                <a:solidFill>
                  <a:srgbClr val="009999"/>
                </a:solidFill>
              </a:rPr>
              <a:t>Короткотерміновості</a:t>
            </a:r>
            <a:r>
              <a:rPr lang="uk-UA" sz="2800" dirty="0" smtClean="0"/>
              <a:t> </a:t>
            </a:r>
            <a:r>
              <a:rPr lang="uk-UA" sz="2800" dirty="0"/>
              <a:t>навчання</a:t>
            </a:r>
          </a:p>
          <a:p>
            <a:endParaRPr lang="uk-UA" sz="2800" dirty="0">
              <a:solidFill>
                <a:srgbClr val="0099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9999"/>
                </a:solidFill>
              </a:rPr>
              <a:t>Дорослі мають</a:t>
            </a:r>
            <a:endParaRPr lang="uk-UA" dirty="0">
              <a:solidFill>
                <a:srgbClr val="0099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Професійний </a:t>
            </a:r>
            <a:r>
              <a:rPr lang="uk-UA" sz="2400" dirty="0"/>
              <a:t>та </a:t>
            </a:r>
            <a:r>
              <a:rPr lang="uk-UA" sz="2400" dirty="0" smtClean="0"/>
              <a:t>особистий </a:t>
            </a:r>
            <a:r>
              <a:rPr lang="uk-UA" sz="2400" dirty="0" smtClean="0">
                <a:solidFill>
                  <a:srgbClr val="009999"/>
                </a:solidFill>
              </a:rPr>
              <a:t>досвід</a:t>
            </a:r>
            <a:endParaRPr lang="uk-UA" sz="2400" dirty="0">
              <a:solidFill>
                <a:srgbClr val="009999"/>
              </a:solidFill>
            </a:endParaRPr>
          </a:p>
          <a:p>
            <a:r>
              <a:rPr lang="uk-UA" sz="2400" dirty="0" smtClean="0">
                <a:solidFill>
                  <a:srgbClr val="009999"/>
                </a:solidFill>
              </a:rPr>
              <a:t>Конкуруючі</a:t>
            </a:r>
            <a:r>
              <a:rPr lang="uk-UA" sz="2400" dirty="0" smtClean="0"/>
              <a:t> інтереси</a:t>
            </a:r>
            <a:endParaRPr lang="uk-UA" sz="2400" dirty="0"/>
          </a:p>
          <a:p>
            <a:r>
              <a:rPr lang="uk-UA" sz="2400" dirty="0" smtClean="0"/>
              <a:t>Високий </a:t>
            </a:r>
            <a:r>
              <a:rPr lang="uk-UA" sz="2400" dirty="0">
                <a:solidFill>
                  <a:srgbClr val="009999"/>
                </a:solidFill>
              </a:rPr>
              <a:t>самоконтроль</a:t>
            </a:r>
            <a:r>
              <a:rPr lang="uk-UA" sz="2400" dirty="0"/>
              <a:t>, вміння працювати з інформацією</a:t>
            </a:r>
          </a:p>
          <a:p>
            <a:r>
              <a:rPr lang="uk-UA" sz="2400" dirty="0" smtClean="0">
                <a:solidFill>
                  <a:srgbClr val="009999"/>
                </a:solidFill>
              </a:rPr>
              <a:t>Стереотипи</a:t>
            </a:r>
            <a:r>
              <a:rPr lang="uk-UA" sz="2400" dirty="0" smtClean="0"/>
              <a:t> і </a:t>
            </a:r>
            <a:r>
              <a:rPr lang="uk-UA" sz="2400" dirty="0"/>
              <a:t>надання переваг стилям та методам навчання</a:t>
            </a:r>
          </a:p>
          <a:p>
            <a:r>
              <a:rPr lang="uk-UA" sz="2400" dirty="0" smtClean="0">
                <a:solidFill>
                  <a:srgbClr val="009999"/>
                </a:solidFill>
              </a:rPr>
              <a:t>Спротив</a:t>
            </a:r>
            <a:r>
              <a:rPr lang="uk-UA" sz="2400" dirty="0" smtClean="0"/>
              <a:t> </a:t>
            </a:r>
            <a:r>
              <a:rPr lang="uk-UA" sz="2400" dirty="0"/>
              <a:t>процесу навчання</a:t>
            </a:r>
          </a:p>
          <a:p>
            <a:r>
              <a:rPr lang="uk-UA" sz="2400" dirty="0" smtClean="0"/>
              <a:t>Високу </a:t>
            </a:r>
            <a:r>
              <a:rPr lang="uk-UA" sz="2400" dirty="0">
                <a:solidFill>
                  <a:srgbClr val="009999"/>
                </a:solidFill>
              </a:rPr>
              <a:t>критичність</a:t>
            </a:r>
            <a:r>
              <a:rPr lang="uk-UA" sz="2400" dirty="0"/>
              <a:t>, </a:t>
            </a:r>
            <a:r>
              <a:rPr lang="uk-UA" sz="2400" dirty="0" smtClean="0">
                <a:solidFill>
                  <a:srgbClr val="009999"/>
                </a:solidFill>
              </a:rPr>
              <a:t>закритість</a:t>
            </a:r>
            <a:r>
              <a:rPr lang="uk-UA" sz="2400" dirty="0" smtClean="0"/>
              <a:t>, </a:t>
            </a:r>
            <a:r>
              <a:rPr lang="uk-UA" sz="2400" dirty="0">
                <a:solidFill>
                  <a:srgbClr val="009999"/>
                </a:solidFill>
              </a:rPr>
              <a:t>страх </a:t>
            </a:r>
            <a:r>
              <a:rPr lang="uk-UA" sz="2400" dirty="0" smtClean="0">
                <a:solidFill>
                  <a:srgbClr val="009999"/>
                </a:solidFill>
              </a:rPr>
              <a:t>невдачі</a:t>
            </a:r>
          </a:p>
          <a:p>
            <a:endParaRPr lang="uk-UA" sz="2400" dirty="0">
              <a:solidFill>
                <a:srgbClr val="009999"/>
              </a:solidFill>
            </a:endParaRPr>
          </a:p>
          <a:p>
            <a:endParaRPr lang="uk-UA" sz="2400" dirty="0"/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9" y="183809"/>
            <a:ext cx="1272611" cy="1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2500"/>
            <a:ext cx="3096344" cy="346050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rgbClr val="009999"/>
                </a:solidFill>
              </a:rPr>
              <a:t>Піраміда знань</a:t>
            </a:r>
            <a:endParaRPr lang="uk-UA" sz="2400" b="1" i="1" dirty="0">
              <a:solidFill>
                <a:srgbClr val="009999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31539"/>
              </p:ext>
            </p:extLst>
          </p:nvPr>
        </p:nvGraphicFramePr>
        <p:xfrm>
          <a:off x="457200" y="188641"/>
          <a:ext cx="7787208" cy="563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652534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National Training Laboratories in Bethel, Maine</a:t>
            </a:r>
            <a:endParaRPr lang="uk-U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5%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10%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20%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28436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30%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6543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50%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4649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75%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0392" y="530120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95%</a:t>
            </a:r>
            <a:endParaRPr lang="uk-UA" b="1" dirty="0"/>
          </a:p>
        </p:txBody>
      </p:sp>
      <p:cxnSp>
        <p:nvCxnSpPr>
          <p:cNvPr id="17" name="Пряма сполучна лінія 16"/>
          <p:cNvCxnSpPr/>
          <p:nvPr/>
        </p:nvCxnSpPr>
        <p:spPr>
          <a:xfrm>
            <a:off x="2195736" y="3429000"/>
            <a:ext cx="432048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386328"/>
              </p:ext>
            </p:extLst>
          </p:nvPr>
        </p:nvGraphicFramePr>
        <p:xfrm>
          <a:off x="251520" y="90872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9999"/>
                </a:solidFill>
              </a:rPr>
              <a:t>ROK-</a:t>
            </a:r>
            <a:r>
              <a:rPr lang="uk-UA" dirty="0" smtClean="0">
                <a:solidFill>
                  <a:srgbClr val="009999"/>
                </a:solidFill>
              </a:rPr>
              <a:t>навчання</a:t>
            </a:r>
            <a:endParaRPr lang="uk-UA" dirty="0">
              <a:solidFill>
                <a:srgbClr val="009999"/>
              </a:solidFill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3835414" y="3717032"/>
            <a:ext cx="216024" cy="2160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3943426" y="3537012"/>
            <a:ext cx="430552" cy="39604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229962" y="3212976"/>
            <a:ext cx="630070" cy="7200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4617005" y="3068960"/>
            <a:ext cx="747083" cy="7920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4382362" y="3140968"/>
            <a:ext cx="760584" cy="7920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4103948" y="3356992"/>
            <a:ext cx="540060" cy="57606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1" y="0"/>
            <a:ext cx="7046439" cy="600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249200"/>
            <a:ext cx="7772400" cy="9161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9999"/>
                </a:solidFill>
              </a:rPr>
              <a:t>ROK</a:t>
            </a:r>
            <a:r>
              <a:rPr lang="uk-UA" sz="3600" dirty="0" smtClean="0">
                <a:solidFill>
                  <a:srgbClr val="009999"/>
                </a:solidFill>
              </a:rPr>
              <a:t> – методи навчання</a:t>
            </a:r>
            <a:endParaRPr lang="uk-UA" sz="3600" dirty="0">
              <a:solidFill>
                <a:srgbClr val="009999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4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Міні-лекція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Основна форма </a:t>
            </a:r>
            <a:r>
              <a:rPr lang="uk-UA" dirty="0" smtClean="0"/>
              <a:t>для </a:t>
            </a:r>
            <a:r>
              <a:rPr lang="uk-UA" dirty="0" smtClean="0"/>
              <a:t>засвоєння </a:t>
            </a:r>
            <a:r>
              <a:rPr lang="uk-UA" b="1" dirty="0" smtClean="0">
                <a:solidFill>
                  <a:srgbClr val="009999"/>
                </a:solidFill>
              </a:rPr>
              <a:t>теоретичного </a:t>
            </a:r>
            <a:r>
              <a:rPr lang="uk-UA" dirty="0" smtClean="0"/>
              <a:t>матеріалу.</a:t>
            </a:r>
          </a:p>
          <a:p>
            <a:pPr marL="0" indent="0">
              <a:buNone/>
            </a:pPr>
            <a:r>
              <a:rPr lang="uk-UA" dirty="0" smtClean="0"/>
              <a:t>Використовується під час тренінгів, семінарів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5758"/>
            <a:ext cx="4038600" cy="2694847"/>
          </a:xfrm>
        </p:spPr>
      </p:pic>
    </p:spTree>
    <p:extLst>
      <p:ext uri="{BB962C8B-B14F-4D97-AF65-F5344CB8AC3E}">
        <p14:creationId xmlns:p14="http://schemas.microsoft.com/office/powerpoint/2010/main" val="821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K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ROK1</Template>
  <TotalTime>496</TotalTime>
  <Words>537</Words>
  <Application>Microsoft Office PowerPoint</Application>
  <PresentationFormat>Екран (4:3)</PresentationFormat>
  <Paragraphs>160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ROK1</vt:lpstr>
      <vt:lpstr>Форми навчання дорослих</vt:lpstr>
      <vt:lpstr>Презентація PowerPoint</vt:lpstr>
      <vt:lpstr>Принципи ROK-навчання </vt:lpstr>
      <vt:lpstr>Дорослі хочуть</vt:lpstr>
      <vt:lpstr>Дорослі мають</vt:lpstr>
      <vt:lpstr>Піраміда знань</vt:lpstr>
      <vt:lpstr>ROK-навчання</vt:lpstr>
      <vt:lpstr>ROK – методи навчання</vt:lpstr>
      <vt:lpstr>Міні-лекція</vt:lpstr>
      <vt:lpstr>Доцільна, якщо:</vt:lpstr>
      <vt:lpstr>Семінар </vt:lpstr>
      <vt:lpstr>Доцільна, якщо:</vt:lpstr>
      <vt:lpstr>Воркшоп (практикум)</vt:lpstr>
      <vt:lpstr>Переваги</vt:lpstr>
      <vt:lpstr>Вебінар </vt:lpstr>
      <vt:lpstr>Переваги </vt:lpstr>
      <vt:lpstr>Бізнес-тренінг</vt:lpstr>
      <vt:lpstr>Переваги</vt:lpstr>
      <vt:lpstr>Майстер-клас</vt:lpstr>
      <vt:lpstr>Переваги</vt:lpstr>
      <vt:lpstr>Піраміда знань ROK</vt:lpstr>
      <vt:lpstr>Індивідуальний підхід</vt:lpstr>
      <vt:lpstr>Коучинг </vt:lpstr>
      <vt:lpstr>Менторинг </vt:lpstr>
      <vt:lpstr>Наставництво </vt:lpstr>
      <vt:lpstr>Як вибрати форму навчання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Sadokha</dc:creator>
  <cp:lastModifiedBy>Olga Sadokha</cp:lastModifiedBy>
  <cp:revision>50</cp:revision>
  <dcterms:created xsi:type="dcterms:W3CDTF">2014-09-29T10:14:16Z</dcterms:created>
  <dcterms:modified xsi:type="dcterms:W3CDTF">2014-10-13T10:00:53Z</dcterms:modified>
</cp:coreProperties>
</file>